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90" r:id="rId5"/>
    <p:sldId id="305" r:id="rId6"/>
    <p:sldId id="317" r:id="rId7"/>
    <p:sldId id="303" r:id="rId8"/>
    <p:sldId id="323" r:id="rId9"/>
    <p:sldId id="324" r:id="rId10"/>
    <p:sldId id="307" r:id="rId11"/>
    <p:sldId id="316" r:id="rId12"/>
    <p:sldId id="318" r:id="rId13"/>
    <p:sldId id="319" r:id="rId14"/>
    <p:sldId id="312" r:id="rId15"/>
    <p:sldId id="320" r:id="rId16"/>
    <p:sldId id="322" r:id="rId17"/>
    <p:sldId id="308" r:id="rId18"/>
    <p:sldId id="291" r:id="rId19"/>
  </p:sldIdLst>
  <p:sldSz cx="12192000" cy="6858000"/>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4EC2EE-ED54-F759-8B8E-5012342B989A}" name="Decker Ringo" initials="DR" userId="S::deckerringo@2050partners.com::2a81f7bd-de4f-4206-9c98-31898d6ea7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BF1DE"/>
    <a:srgbClr val="92C250"/>
    <a:srgbClr val="FFFFFF"/>
    <a:srgbClr val="93999D"/>
    <a:srgbClr val="3D3D3D"/>
    <a:srgbClr val="0062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8"/>
    <p:restoredTop sz="81348"/>
  </p:normalViewPr>
  <p:slideViewPr>
    <p:cSldViewPr snapToGrid="0">
      <p:cViewPr varScale="1">
        <p:scale>
          <a:sx n="85" d="100"/>
          <a:sy n="85" d="100"/>
        </p:scale>
        <p:origin x="200"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14F82D-2D43-46ED-AF72-B3A455171CFC}"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E456FB21-89A9-40D2-AF6E-1B0767D92A05}">
      <dgm:prSet/>
      <dgm:spPr/>
      <dgm:t>
        <a:bodyPr/>
        <a:lstStyle/>
        <a:p>
          <a:pPr>
            <a:lnSpc>
              <a:spcPct val="100000"/>
            </a:lnSpc>
            <a:defRPr b="1"/>
          </a:pPr>
          <a:r>
            <a:rPr lang="en-US" b="1"/>
            <a:t>Market Barriers</a:t>
          </a:r>
          <a:endParaRPr lang="en-US"/>
        </a:p>
      </dgm:t>
    </dgm:pt>
    <dgm:pt modelId="{E0C0A2BD-5E10-4216-B1B6-39E7CF740B14}" type="parTrans" cxnId="{9BB7BECC-277E-4473-BC42-BBAE8C7E217C}">
      <dgm:prSet/>
      <dgm:spPr/>
      <dgm:t>
        <a:bodyPr/>
        <a:lstStyle/>
        <a:p>
          <a:endParaRPr lang="en-US"/>
        </a:p>
      </dgm:t>
    </dgm:pt>
    <dgm:pt modelId="{03C0E94B-E7DF-4802-B129-C21CCCE6E2EF}" type="sibTrans" cxnId="{9BB7BECC-277E-4473-BC42-BBAE8C7E217C}">
      <dgm:prSet/>
      <dgm:spPr/>
      <dgm:t>
        <a:bodyPr/>
        <a:lstStyle/>
        <a:p>
          <a:endParaRPr lang="en-US"/>
        </a:p>
      </dgm:t>
    </dgm:pt>
    <dgm:pt modelId="{B6B514B3-4652-4481-AD21-9604BFC45217}">
      <dgm:prSet custT="1"/>
      <dgm:spPr/>
      <dgm:t>
        <a:bodyPr/>
        <a:lstStyle/>
        <a:p>
          <a:pPr>
            <a:lnSpc>
              <a:spcPct val="100000"/>
            </a:lnSpc>
          </a:pPr>
          <a:r>
            <a:rPr lang="en-US" sz="1800" b="1"/>
            <a:t>High first cost</a:t>
          </a:r>
          <a:endParaRPr lang="en-US" sz="1800"/>
        </a:p>
      </dgm:t>
    </dgm:pt>
    <dgm:pt modelId="{BE38F7EC-5F79-4455-BEC2-D1000E22DAD7}" type="parTrans" cxnId="{C98DA79E-E15B-4975-8950-B3EA7E8550E8}">
      <dgm:prSet/>
      <dgm:spPr/>
      <dgm:t>
        <a:bodyPr/>
        <a:lstStyle/>
        <a:p>
          <a:endParaRPr lang="en-US"/>
        </a:p>
      </dgm:t>
    </dgm:pt>
    <dgm:pt modelId="{D507A66E-FE1D-490E-989D-FE4DC2753FE2}" type="sibTrans" cxnId="{C98DA79E-E15B-4975-8950-B3EA7E8550E8}">
      <dgm:prSet/>
      <dgm:spPr/>
      <dgm:t>
        <a:bodyPr/>
        <a:lstStyle/>
        <a:p>
          <a:endParaRPr lang="en-US"/>
        </a:p>
      </dgm:t>
    </dgm:pt>
    <dgm:pt modelId="{911AB5F3-9258-4EA3-84FA-171B304A78EE}">
      <dgm:prSet custT="1"/>
      <dgm:spPr/>
      <dgm:t>
        <a:bodyPr/>
        <a:lstStyle/>
        <a:p>
          <a:pPr>
            <a:lnSpc>
              <a:spcPct val="100000"/>
            </a:lnSpc>
          </a:pPr>
          <a:r>
            <a:rPr lang="en-US" sz="1800" b="1" dirty="0"/>
            <a:t>Lack of familiarity with the technology</a:t>
          </a:r>
          <a:endParaRPr lang="en-US" sz="1800" dirty="0"/>
        </a:p>
      </dgm:t>
    </dgm:pt>
    <dgm:pt modelId="{904B7B06-C543-43C3-9F90-9EAD8B829A2F}" type="parTrans" cxnId="{FCC7140F-5A27-46EC-82C1-7974ABC5F78D}">
      <dgm:prSet/>
      <dgm:spPr/>
      <dgm:t>
        <a:bodyPr/>
        <a:lstStyle/>
        <a:p>
          <a:endParaRPr lang="en-US"/>
        </a:p>
      </dgm:t>
    </dgm:pt>
    <dgm:pt modelId="{477AD368-7171-413A-BBA7-8F0BBFE57E9C}" type="sibTrans" cxnId="{FCC7140F-5A27-46EC-82C1-7974ABC5F78D}">
      <dgm:prSet/>
      <dgm:spPr/>
      <dgm:t>
        <a:bodyPr/>
        <a:lstStyle/>
        <a:p>
          <a:endParaRPr lang="en-US"/>
        </a:p>
      </dgm:t>
    </dgm:pt>
    <dgm:pt modelId="{543EEC55-0D7C-4D3B-BD64-3FEF857372E8}">
      <dgm:prSet/>
      <dgm:spPr/>
      <dgm:t>
        <a:bodyPr/>
        <a:lstStyle/>
        <a:p>
          <a:pPr>
            <a:lnSpc>
              <a:spcPct val="100000"/>
            </a:lnSpc>
            <a:defRPr b="1"/>
          </a:pPr>
          <a:r>
            <a:rPr lang="en-US" b="1"/>
            <a:t>Technical Barriers:</a:t>
          </a:r>
          <a:endParaRPr lang="en-US"/>
        </a:p>
      </dgm:t>
    </dgm:pt>
    <dgm:pt modelId="{33D88F54-72F6-4CEC-A9EA-336116857E84}" type="parTrans" cxnId="{B6BF4612-AF93-4209-9F7E-4936AAF427C7}">
      <dgm:prSet/>
      <dgm:spPr/>
      <dgm:t>
        <a:bodyPr/>
        <a:lstStyle/>
        <a:p>
          <a:endParaRPr lang="en-US"/>
        </a:p>
      </dgm:t>
    </dgm:pt>
    <dgm:pt modelId="{11C9B46D-E561-41EF-BFE3-20535646DD83}" type="sibTrans" cxnId="{B6BF4612-AF93-4209-9F7E-4936AAF427C7}">
      <dgm:prSet/>
      <dgm:spPr/>
      <dgm:t>
        <a:bodyPr/>
        <a:lstStyle/>
        <a:p>
          <a:endParaRPr lang="en-US"/>
        </a:p>
      </dgm:t>
    </dgm:pt>
    <dgm:pt modelId="{F52FA6D8-B762-4F3F-B3AE-F1BAD334DC1F}">
      <dgm:prSet custT="1"/>
      <dgm:spPr/>
      <dgm:t>
        <a:bodyPr/>
        <a:lstStyle/>
        <a:p>
          <a:pPr>
            <a:lnSpc>
              <a:spcPct val="100000"/>
            </a:lnSpc>
          </a:pPr>
          <a:r>
            <a:rPr lang="en-US" sz="1800" b="1"/>
            <a:t>Added complexity</a:t>
          </a:r>
          <a:endParaRPr lang="en-US" sz="1800"/>
        </a:p>
      </dgm:t>
    </dgm:pt>
    <dgm:pt modelId="{DB70F025-61EB-43E1-B024-07B7FC0A9107}" type="parTrans" cxnId="{D087BFC2-9966-4E89-8096-0FACA8F65261}">
      <dgm:prSet/>
      <dgm:spPr/>
      <dgm:t>
        <a:bodyPr/>
        <a:lstStyle/>
        <a:p>
          <a:endParaRPr lang="en-US"/>
        </a:p>
      </dgm:t>
    </dgm:pt>
    <dgm:pt modelId="{A9812183-18E2-470F-ADB4-751F069DAF01}" type="sibTrans" cxnId="{D087BFC2-9966-4E89-8096-0FACA8F65261}">
      <dgm:prSet/>
      <dgm:spPr/>
      <dgm:t>
        <a:bodyPr/>
        <a:lstStyle/>
        <a:p>
          <a:endParaRPr lang="en-US"/>
        </a:p>
      </dgm:t>
    </dgm:pt>
    <dgm:pt modelId="{5B9CF272-634F-4405-B0EA-7C7809C64646}">
      <dgm:prSet custT="1"/>
      <dgm:spPr/>
      <dgm:t>
        <a:bodyPr/>
        <a:lstStyle/>
        <a:p>
          <a:pPr>
            <a:lnSpc>
              <a:spcPct val="100000"/>
            </a:lnSpc>
          </a:pPr>
          <a:r>
            <a:rPr lang="en-US" sz="1800" b="1" dirty="0"/>
            <a:t>Space and ventilation constraints</a:t>
          </a:r>
          <a:endParaRPr lang="en-US" sz="1800" dirty="0"/>
        </a:p>
      </dgm:t>
    </dgm:pt>
    <dgm:pt modelId="{AFF6FB51-FC56-42DD-8F08-1DD1245F4EB0}" type="parTrans" cxnId="{024A71BB-10AE-45A8-AC2E-AC6CD57C346F}">
      <dgm:prSet/>
      <dgm:spPr/>
      <dgm:t>
        <a:bodyPr/>
        <a:lstStyle/>
        <a:p>
          <a:endParaRPr lang="en-US"/>
        </a:p>
      </dgm:t>
    </dgm:pt>
    <dgm:pt modelId="{05A7A552-0225-43C8-9A36-5B9023E9AE8A}" type="sibTrans" cxnId="{024A71BB-10AE-45A8-AC2E-AC6CD57C346F}">
      <dgm:prSet/>
      <dgm:spPr/>
      <dgm:t>
        <a:bodyPr/>
        <a:lstStyle/>
        <a:p>
          <a:endParaRPr lang="en-US"/>
        </a:p>
      </dgm:t>
    </dgm:pt>
    <dgm:pt modelId="{3CD2F040-4C1C-4287-84CF-C633D7769513}">
      <dgm:prSet custT="1"/>
      <dgm:spPr/>
      <dgm:t>
        <a:bodyPr/>
        <a:lstStyle/>
        <a:p>
          <a:pPr>
            <a:lnSpc>
              <a:spcPct val="100000"/>
            </a:lnSpc>
          </a:pPr>
          <a:r>
            <a:rPr lang="en-US" sz="1800" b="1"/>
            <a:t>Limited electrical infrastructure</a:t>
          </a:r>
          <a:endParaRPr lang="en-US" sz="1800"/>
        </a:p>
      </dgm:t>
    </dgm:pt>
    <dgm:pt modelId="{C0DB0431-3A50-4FC3-AACA-64CA284992D4}" type="parTrans" cxnId="{9D96B2DA-4009-45A9-942B-B547B81C78C5}">
      <dgm:prSet/>
      <dgm:spPr/>
      <dgm:t>
        <a:bodyPr/>
        <a:lstStyle/>
        <a:p>
          <a:endParaRPr lang="en-US"/>
        </a:p>
      </dgm:t>
    </dgm:pt>
    <dgm:pt modelId="{9B53E5B5-1DE3-4153-B04D-3ED6EB7E22A9}" type="sibTrans" cxnId="{9D96B2DA-4009-45A9-942B-B547B81C78C5}">
      <dgm:prSet/>
      <dgm:spPr/>
      <dgm:t>
        <a:bodyPr/>
        <a:lstStyle/>
        <a:p>
          <a:endParaRPr lang="en-US"/>
        </a:p>
      </dgm:t>
    </dgm:pt>
    <dgm:pt modelId="{4DCE052E-93A9-4F9A-BA23-37DA808CD75E}">
      <dgm:prSet custT="1"/>
      <dgm:spPr/>
      <dgm:t>
        <a:bodyPr/>
        <a:lstStyle/>
        <a:p>
          <a:pPr>
            <a:lnSpc>
              <a:spcPct val="100000"/>
            </a:lnSpc>
          </a:pPr>
          <a:r>
            <a:rPr lang="en-US" sz="1800" b="1"/>
            <a:t>Noise</a:t>
          </a:r>
          <a:endParaRPr lang="en-US" sz="1800"/>
        </a:p>
      </dgm:t>
    </dgm:pt>
    <dgm:pt modelId="{1308619B-71D0-4812-910A-B80BED291D6C}" type="parTrans" cxnId="{1093F826-728B-4677-BB52-851421A01E8A}">
      <dgm:prSet/>
      <dgm:spPr/>
      <dgm:t>
        <a:bodyPr/>
        <a:lstStyle/>
        <a:p>
          <a:endParaRPr lang="en-US"/>
        </a:p>
      </dgm:t>
    </dgm:pt>
    <dgm:pt modelId="{61017C02-1C18-470F-AC17-1DB24202965F}" type="sibTrans" cxnId="{1093F826-728B-4677-BB52-851421A01E8A}">
      <dgm:prSet/>
      <dgm:spPr/>
      <dgm:t>
        <a:bodyPr/>
        <a:lstStyle/>
        <a:p>
          <a:endParaRPr lang="en-US"/>
        </a:p>
      </dgm:t>
    </dgm:pt>
    <dgm:pt modelId="{E507C484-F416-4AF4-9A17-2183D0EA51C5}">
      <dgm:prSet custT="1"/>
      <dgm:spPr/>
      <dgm:t>
        <a:bodyPr/>
        <a:lstStyle/>
        <a:p>
          <a:pPr>
            <a:lnSpc>
              <a:spcPct val="100000"/>
            </a:lnSpc>
          </a:pPr>
          <a:r>
            <a:rPr lang="en-US" sz="1800" b="1" dirty="0"/>
            <a:t>Installation challenges: not a one for one replacement</a:t>
          </a:r>
          <a:endParaRPr lang="en-US" sz="1800" dirty="0"/>
        </a:p>
      </dgm:t>
    </dgm:pt>
    <dgm:pt modelId="{1B29EEA6-B7B0-4E82-B8C1-861462AAD80E}" type="parTrans" cxnId="{3835697D-D60B-48B6-816D-0C0A6C875D14}">
      <dgm:prSet/>
      <dgm:spPr/>
      <dgm:t>
        <a:bodyPr/>
        <a:lstStyle/>
        <a:p>
          <a:endParaRPr lang="en-US"/>
        </a:p>
      </dgm:t>
    </dgm:pt>
    <dgm:pt modelId="{096C8F9A-C581-46A9-9614-99B24517357F}" type="sibTrans" cxnId="{3835697D-D60B-48B6-816D-0C0A6C875D14}">
      <dgm:prSet/>
      <dgm:spPr/>
      <dgm:t>
        <a:bodyPr/>
        <a:lstStyle/>
        <a:p>
          <a:endParaRPr lang="en-US"/>
        </a:p>
      </dgm:t>
    </dgm:pt>
    <dgm:pt modelId="{061F7AEF-9B2C-4CAA-B8F6-48D9ED16E7E5}">
      <dgm:prSet custT="1"/>
      <dgm:spPr/>
      <dgm:t>
        <a:bodyPr/>
        <a:lstStyle/>
        <a:p>
          <a:pPr>
            <a:lnSpc>
              <a:spcPct val="100000"/>
            </a:lnSpc>
          </a:pPr>
          <a:r>
            <a:rPr lang="en-US" sz="1800" b="1" dirty="0"/>
            <a:t>Operating cost</a:t>
          </a:r>
        </a:p>
      </dgm:t>
    </dgm:pt>
    <dgm:pt modelId="{FC3A48BC-B160-4F81-A17C-016296A24190}" type="parTrans" cxnId="{B6DB58EF-AACB-41C5-97F4-789757F4CF88}">
      <dgm:prSet/>
      <dgm:spPr/>
      <dgm:t>
        <a:bodyPr/>
        <a:lstStyle/>
        <a:p>
          <a:endParaRPr lang="en-US"/>
        </a:p>
      </dgm:t>
    </dgm:pt>
    <dgm:pt modelId="{3E9A6554-E8A3-4F9E-BE5C-65DA079616A2}" type="sibTrans" cxnId="{B6DB58EF-AACB-41C5-97F4-789757F4CF88}">
      <dgm:prSet/>
      <dgm:spPr/>
      <dgm:t>
        <a:bodyPr/>
        <a:lstStyle/>
        <a:p>
          <a:endParaRPr lang="en-US"/>
        </a:p>
      </dgm:t>
    </dgm:pt>
    <dgm:pt modelId="{B0760A15-C2BA-47BA-9563-A68E9BE308A1}">
      <dgm:prSet/>
      <dgm:spPr/>
      <dgm:t>
        <a:bodyPr/>
        <a:lstStyle/>
        <a:p>
          <a:pPr>
            <a:lnSpc>
              <a:spcPct val="100000"/>
            </a:lnSpc>
            <a:defRPr b="1"/>
          </a:pPr>
          <a:r>
            <a:rPr lang="en-US" b="1"/>
            <a:t>Regulatory Barriers:</a:t>
          </a:r>
          <a:endParaRPr lang="en-US"/>
        </a:p>
      </dgm:t>
    </dgm:pt>
    <dgm:pt modelId="{D36CED64-2469-4241-B05B-E6DDD9F8A8ED}" type="parTrans" cxnId="{0D3C6661-151D-4137-B253-5384BEE6F1DF}">
      <dgm:prSet/>
      <dgm:spPr/>
      <dgm:t>
        <a:bodyPr/>
        <a:lstStyle/>
        <a:p>
          <a:endParaRPr lang="en-US"/>
        </a:p>
      </dgm:t>
    </dgm:pt>
    <dgm:pt modelId="{C0DFB9A2-AC83-40CF-B3FD-F5C29F97E552}" type="sibTrans" cxnId="{0D3C6661-151D-4137-B253-5384BEE6F1DF}">
      <dgm:prSet/>
      <dgm:spPr/>
      <dgm:t>
        <a:bodyPr/>
        <a:lstStyle/>
        <a:p>
          <a:endParaRPr lang="en-US"/>
        </a:p>
      </dgm:t>
    </dgm:pt>
    <dgm:pt modelId="{6811459F-593F-4A17-8A63-EBE0E9F1492C}">
      <dgm:prSet custT="1"/>
      <dgm:spPr/>
      <dgm:t>
        <a:bodyPr/>
        <a:lstStyle/>
        <a:p>
          <a:pPr>
            <a:lnSpc>
              <a:spcPct val="100000"/>
            </a:lnSpc>
          </a:pPr>
          <a:r>
            <a:rPr lang="en-US" sz="1800" b="1" dirty="0"/>
            <a:t>Meeting California Retail Food Code sizing requirements: CCDEH Guidelines for Sizing Water Heaters</a:t>
          </a:r>
          <a:endParaRPr lang="en-US" sz="1800" dirty="0"/>
        </a:p>
      </dgm:t>
    </dgm:pt>
    <dgm:pt modelId="{C2B2F346-4A0B-481E-9AFF-2D611BE2DC75}" type="parTrans" cxnId="{61B8440B-68D6-4EE5-824D-0F8EE599E36A}">
      <dgm:prSet/>
      <dgm:spPr/>
      <dgm:t>
        <a:bodyPr/>
        <a:lstStyle/>
        <a:p>
          <a:endParaRPr lang="en-US"/>
        </a:p>
      </dgm:t>
    </dgm:pt>
    <dgm:pt modelId="{6D1BAAF0-8281-4A15-9459-5690272AE4BB}" type="sibTrans" cxnId="{61B8440B-68D6-4EE5-824D-0F8EE599E36A}">
      <dgm:prSet/>
      <dgm:spPr/>
      <dgm:t>
        <a:bodyPr/>
        <a:lstStyle/>
        <a:p>
          <a:endParaRPr lang="en-US"/>
        </a:p>
      </dgm:t>
    </dgm:pt>
    <dgm:pt modelId="{FF578D38-4CF3-429B-A542-9A55936DD549}" type="pres">
      <dgm:prSet presAssocID="{D914F82D-2D43-46ED-AF72-B3A455171CFC}" presName="root" presStyleCnt="0">
        <dgm:presLayoutVars>
          <dgm:dir/>
          <dgm:resizeHandles val="exact"/>
        </dgm:presLayoutVars>
      </dgm:prSet>
      <dgm:spPr/>
    </dgm:pt>
    <dgm:pt modelId="{6EED9503-0ABD-4EA2-96B2-A630CD9090E7}" type="pres">
      <dgm:prSet presAssocID="{E456FB21-89A9-40D2-AF6E-1B0767D92A05}" presName="compNode" presStyleCnt="0"/>
      <dgm:spPr/>
    </dgm:pt>
    <dgm:pt modelId="{A30E61E3-A918-4BEE-A5EA-1998747D76E7}" type="pres">
      <dgm:prSet presAssocID="{E456FB21-89A9-40D2-AF6E-1B0767D92A05}" presName="iconRect" presStyleLbl="node1" presStyleIdx="0" presStyleCnt="3" custLinFactNeighborX="45094" custLinFactNeighborY="257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rget Audience with solid fill"/>
        </a:ext>
      </dgm:extLst>
    </dgm:pt>
    <dgm:pt modelId="{36C5ED03-0868-4BBA-B5CB-936A7FE1E420}" type="pres">
      <dgm:prSet presAssocID="{E456FB21-89A9-40D2-AF6E-1B0767D92A05}" presName="iconSpace" presStyleCnt="0"/>
      <dgm:spPr/>
    </dgm:pt>
    <dgm:pt modelId="{B0994435-261F-4E6B-9A1A-5FD4522C5537}" type="pres">
      <dgm:prSet presAssocID="{E456FB21-89A9-40D2-AF6E-1B0767D92A05}" presName="parTx" presStyleLbl="revTx" presStyleIdx="0" presStyleCnt="6">
        <dgm:presLayoutVars>
          <dgm:chMax val="0"/>
          <dgm:chPref val="0"/>
        </dgm:presLayoutVars>
      </dgm:prSet>
      <dgm:spPr/>
    </dgm:pt>
    <dgm:pt modelId="{226C9A40-011A-45C3-B17C-C2BF3F683398}" type="pres">
      <dgm:prSet presAssocID="{E456FB21-89A9-40D2-AF6E-1B0767D92A05}" presName="txSpace" presStyleCnt="0"/>
      <dgm:spPr/>
    </dgm:pt>
    <dgm:pt modelId="{1B23883D-5B86-4312-82A2-63B036B9FA18}" type="pres">
      <dgm:prSet presAssocID="{E456FB21-89A9-40D2-AF6E-1B0767D92A05}" presName="desTx" presStyleLbl="revTx" presStyleIdx="1" presStyleCnt="6">
        <dgm:presLayoutVars/>
      </dgm:prSet>
      <dgm:spPr/>
    </dgm:pt>
    <dgm:pt modelId="{41DA89F3-3CC1-4050-939B-E57DF948A110}" type="pres">
      <dgm:prSet presAssocID="{03C0E94B-E7DF-4802-B129-C21CCCE6E2EF}" presName="sibTrans" presStyleCnt="0"/>
      <dgm:spPr/>
    </dgm:pt>
    <dgm:pt modelId="{78218E88-07E8-4391-89EF-69344F3699A8}" type="pres">
      <dgm:prSet presAssocID="{543EEC55-0D7C-4D3B-BD64-3FEF857372E8}" presName="compNode" presStyleCnt="0"/>
      <dgm:spPr/>
    </dgm:pt>
    <dgm:pt modelId="{5E1A9EEF-C7AF-49E7-9709-DCCFE3A80802}" type="pres">
      <dgm:prSet presAssocID="{543EEC55-0D7C-4D3B-BD64-3FEF857372E8}" presName="iconRect" presStyleLbl="node1" presStyleIdx="1" presStyleCnt="3" custLinFactNeighborX="69574" custLinFactNeighborY="515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ueprint with solid fill"/>
        </a:ext>
      </dgm:extLst>
    </dgm:pt>
    <dgm:pt modelId="{F2BCF30B-C3CA-4FB8-BEB1-E7A824607E87}" type="pres">
      <dgm:prSet presAssocID="{543EEC55-0D7C-4D3B-BD64-3FEF857372E8}" presName="iconSpace" presStyleCnt="0"/>
      <dgm:spPr/>
    </dgm:pt>
    <dgm:pt modelId="{1C266EB4-FF96-4A97-988F-B6D8241E4154}" type="pres">
      <dgm:prSet presAssocID="{543EEC55-0D7C-4D3B-BD64-3FEF857372E8}" presName="parTx" presStyleLbl="revTx" presStyleIdx="2" presStyleCnt="6">
        <dgm:presLayoutVars>
          <dgm:chMax val="0"/>
          <dgm:chPref val="0"/>
        </dgm:presLayoutVars>
      </dgm:prSet>
      <dgm:spPr/>
    </dgm:pt>
    <dgm:pt modelId="{FBCF0790-4312-475F-86EF-4439139C6003}" type="pres">
      <dgm:prSet presAssocID="{543EEC55-0D7C-4D3B-BD64-3FEF857372E8}" presName="txSpace" presStyleCnt="0"/>
      <dgm:spPr/>
    </dgm:pt>
    <dgm:pt modelId="{F82E8448-F0FD-4876-9FC2-131C2DAA5106}" type="pres">
      <dgm:prSet presAssocID="{543EEC55-0D7C-4D3B-BD64-3FEF857372E8}" presName="desTx" presStyleLbl="revTx" presStyleIdx="3" presStyleCnt="6">
        <dgm:presLayoutVars/>
      </dgm:prSet>
      <dgm:spPr/>
    </dgm:pt>
    <dgm:pt modelId="{28F3D0B6-AE72-4ED8-8F90-8722C102E7CE}" type="pres">
      <dgm:prSet presAssocID="{11C9B46D-E561-41EF-BFE3-20535646DD83}" presName="sibTrans" presStyleCnt="0"/>
      <dgm:spPr/>
    </dgm:pt>
    <dgm:pt modelId="{1E80CFEC-9172-4FFD-8664-9F8354265707}" type="pres">
      <dgm:prSet presAssocID="{B0760A15-C2BA-47BA-9563-A68E9BE308A1}" presName="compNode" presStyleCnt="0"/>
      <dgm:spPr/>
    </dgm:pt>
    <dgm:pt modelId="{DB045B83-9B60-4D10-8EA3-D8CB7033BCE9}" type="pres">
      <dgm:prSet presAssocID="{B0760A15-C2BA-47BA-9563-A68E9BE308A1}" presName="iconRect" presStyleLbl="node1" presStyleIdx="2" presStyleCnt="3" custLinFactNeighborX="79881" custLinFactNeighborY="128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6E8FD442-36B5-4437-A426-9C29DC4BCE9C}" type="pres">
      <dgm:prSet presAssocID="{B0760A15-C2BA-47BA-9563-A68E9BE308A1}" presName="iconSpace" presStyleCnt="0"/>
      <dgm:spPr/>
    </dgm:pt>
    <dgm:pt modelId="{A2BC4C0E-562F-4A88-9C89-A2F974E933C8}" type="pres">
      <dgm:prSet presAssocID="{B0760A15-C2BA-47BA-9563-A68E9BE308A1}" presName="parTx" presStyleLbl="revTx" presStyleIdx="4" presStyleCnt="6">
        <dgm:presLayoutVars>
          <dgm:chMax val="0"/>
          <dgm:chPref val="0"/>
        </dgm:presLayoutVars>
      </dgm:prSet>
      <dgm:spPr/>
    </dgm:pt>
    <dgm:pt modelId="{F9A96DC2-9942-42F5-92CF-A076C627B99D}" type="pres">
      <dgm:prSet presAssocID="{B0760A15-C2BA-47BA-9563-A68E9BE308A1}" presName="txSpace" presStyleCnt="0"/>
      <dgm:spPr/>
    </dgm:pt>
    <dgm:pt modelId="{53B9E37C-FAE0-4384-99E5-FDCC2A755BC3}" type="pres">
      <dgm:prSet presAssocID="{B0760A15-C2BA-47BA-9563-A68E9BE308A1}" presName="desTx" presStyleLbl="revTx" presStyleIdx="5" presStyleCnt="6" custScaleX="108779">
        <dgm:presLayoutVars/>
      </dgm:prSet>
      <dgm:spPr/>
    </dgm:pt>
  </dgm:ptLst>
  <dgm:cxnLst>
    <dgm:cxn modelId="{661FA30A-60C2-441E-9B0D-B307E7947E53}" type="presOf" srcId="{6811459F-593F-4A17-8A63-EBE0E9F1492C}" destId="{53B9E37C-FAE0-4384-99E5-FDCC2A755BC3}" srcOrd="0" destOrd="0" presId="urn:microsoft.com/office/officeart/2018/2/layout/IconLabelDescriptionList"/>
    <dgm:cxn modelId="{61B8440B-68D6-4EE5-824D-0F8EE599E36A}" srcId="{B0760A15-C2BA-47BA-9563-A68E9BE308A1}" destId="{6811459F-593F-4A17-8A63-EBE0E9F1492C}" srcOrd="0" destOrd="0" parTransId="{C2B2F346-4A0B-481E-9AFF-2D611BE2DC75}" sibTransId="{6D1BAAF0-8281-4A15-9459-5690272AE4BB}"/>
    <dgm:cxn modelId="{FCC7140F-5A27-46EC-82C1-7974ABC5F78D}" srcId="{E456FB21-89A9-40D2-AF6E-1B0767D92A05}" destId="{911AB5F3-9258-4EA3-84FA-171B304A78EE}" srcOrd="1" destOrd="0" parTransId="{904B7B06-C543-43C3-9F90-9EAD8B829A2F}" sibTransId="{477AD368-7171-413A-BBA7-8F0BBFE57E9C}"/>
    <dgm:cxn modelId="{B6BF4612-AF93-4209-9F7E-4936AAF427C7}" srcId="{D914F82D-2D43-46ED-AF72-B3A455171CFC}" destId="{543EEC55-0D7C-4D3B-BD64-3FEF857372E8}" srcOrd="1" destOrd="0" parTransId="{33D88F54-72F6-4CEC-A9EA-336116857E84}" sibTransId="{11C9B46D-E561-41EF-BFE3-20535646DD83}"/>
    <dgm:cxn modelId="{09842F15-87BC-4654-B4FC-B0FB21DC5322}" type="presOf" srcId="{061F7AEF-9B2C-4CAA-B8F6-48D9ED16E7E5}" destId="{F82E8448-F0FD-4876-9FC2-131C2DAA5106}" srcOrd="0" destOrd="5" presId="urn:microsoft.com/office/officeart/2018/2/layout/IconLabelDescriptionList"/>
    <dgm:cxn modelId="{3D982A1A-F5D5-4EB0-93B3-452E79AF2061}" type="presOf" srcId="{B6B514B3-4652-4481-AD21-9604BFC45217}" destId="{1B23883D-5B86-4312-82A2-63B036B9FA18}" srcOrd="0" destOrd="0" presId="urn:microsoft.com/office/officeart/2018/2/layout/IconLabelDescriptionList"/>
    <dgm:cxn modelId="{C3D06B26-E9E1-437B-89B7-0A561F8D75E4}" type="presOf" srcId="{E456FB21-89A9-40D2-AF6E-1B0767D92A05}" destId="{B0994435-261F-4E6B-9A1A-5FD4522C5537}" srcOrd="0" destOrd="0" presId="urn:microsoft.com/office/officeart/2018/2/layout/IconLabelDescriptionList"/>
    <dgm:cxn modelId="{1093F826-728B-4677-BB52-851421A01E8A}" srcId="{543EEC55-0D7C-4D3B-BD64-3FEF857372E8}" destId="{4DCE052E-93A9-4F9A-BA23-37DA808CD75E}" srcOrd="3" destOrd="0" parTransId="{1308619B-71D0-4812-910A-B80BED291D6C}" sibTransId="{61017C02-1C18-470F-AC17-1DB24202965F}"/>
    <dgm:cxn modelId="{2FFC903D-B9AA-4B20-9D21-7BB1F43071B6}" type="presOf" srcId="{E507C484-F416-4AF4-9A17-2183D0EA51C5}" destId="{F82E8448-F0FD-4876-9FC2-131C2DAA5106}" srcOrd="0" destOrd="4" presId="urn:microsoft.com/office/officeart/2018/2/layout/IconLabelDescriptionList"/>
    <dgm:cxn modelId="{2368715E-C4CF-4837-915F-6F3A4B6D5AAA}" type="presOf" srcId="{D914F82D-2D43-46ED-AF72-B3A455171CFC}" destId="{FF578D38-4CF3-429B-A542-9A55936DD549}" srcOrd="0" destOrd="0" presId="urn:microsoft.com/office/officeart/2018/2/layout/IconLabelDescriptionList"/>
    <dgm:cxn modelId="{0D3C6661-151D-4137-B253-5384BEE6F1DF}" srcId="{D914F82D-2D43-46ED-AF72-B3A455171CFC}" destId="{B0760A15-C2BA-47BA-9563-A68E9BE308A1}" srcOrd="2" destOrd="0" parTransId="{D36CED64-2469-4241-B05B-E6DDD9F8A8ED}" sibTransId="{C0DFB9A2-AC83-40CF-B3FD-F5C29F97E552}"/>
    <dgm:cxn modelId="{87842D7D-4B00-49AD-94B5-989E4C72E909}" type="presOf" srcId="{5B9CF272-634F-4405-B0EA-7C7809C64646}" destId="{F82E8448-F0FD-4876-9FC2-131C2DAA5106}" srcOrd="0" destOrd="1" presId="urn:microsoft.com/office/officeart/2018/2/layout/IconLabelDescriptionList"/>
    <dgm:cxn modelId="{3835697D-D60B-48B6-816D-0C0A6C875D14}" srcId="{543EEC55-0D7C-4D3B-BD64-3FEF857372E8}" destId="{E507C484-F416-4AF4-9A17-2183D0EA51C5}" srcOrd="4" destOrd="0" parTransId="{1B29EEA6-B7B0-4E82-B8C1-861462AAD80E}" sibTransId="{096C8F9A-C581-46A9-9614-99B24517357F}"/>
    <dgm:cxn modelId="{A73CED7F-88DD-4292-9CA3-488604382757}" type="presOf" srcId="{3CD2F040-4C1C-4287-84CF-C633D7769513}" destId="{F82E8448-F0FD-4876-9FC2-131C2DAA5106}" srcOrd="0" destOrd="2" presId="urn:microsoft.com/office/officeart/2018/2/layout/IconLabelDescriptionList"/>
    <dgm:cxn modelId="{9A48608E-5317-4E02-8C10-7658A42E551D}" type="presOf" srcId="{F52FA6D8-B762-4F3F-B3AE-F1BAD334DC1F}" destId="{F82E8448-F0FD-4876-9FC2-131C2DAA5106}" srcOrd="0" destOrd="0" presId="urn:microsoft.com/office/officeart/2018/2/layout/IconLabelDescriptionList"/>
    <dgm:cxn modelId="{C98DA79E-E15B-4975-8950-B3EA7E8550E8}" srcId="{E456FB21-89A9-40D2-AF6E-1B0767D92A05}" destId="{B6B514B3-4652-4481-AD21-9604BFC45217}" srcOrd="0" destOrd="0" parTransId="{BE38F7EC-5F79-4455-BEC2-D1000E22DAD7}" sibTransId="{D507A66E-FE1D-490E-989D-FE4DC2753FE2}"/>
    <dgm:cxn modelId="{024A71BB-10AE-45A8-AC2E-AC6CD57C346F}" srcId="{543EEC55-0D7C-4D3B-BD64-3FEF857372E8}" destId="{5B9CF272-634F-4405-B0EA-7C7809C64646}" srcOrd="1" destOrd="0" parTransId="{AFF6FB51-FC56-42DD-8F08-1DD1245F4EB0}" sibTransId="{05A7A552-0225-43C8-9A36-5B9023E9AE8A}"/>
    <dgm:cxn modelId="{D087BFC2-9966-4E89-8096-0FACA8F65261}" srcId="{543EEC55-0D7C-4D3B-BD64-3FEF857372E8}" destId="{F52FA6D8-B762-4F3F-B3AE-F1BAD334DC1F}" srcOrd="0" destOrd="0" parTransId="{DB70F025-61EB-43E1-B024-07B7FC0A9107}" sibTransId="{A9812183-18E2-470F-ADB4-751F069DAF01}"/>
    <dgm:cxn modelId="{9BB7BECC-277E-4473-BC42-BBAE8C7E217C}" srcId="{D914F82D-2D43-46ED-AF72-B3A455171CFC}" destId="{E456FB21-89A9-40D2-AF6E-1B0767D92A05}" srcOrd="0" destOrd="0" parTransId="{E0C0A2BD-5E10-4216-B1B6-39E7CF740B14}" sibTransId="{03C0E94B-E7DF-4802-B129-C21CCCE6E2EF}"/>
    <dgm:cxn modelId="{D2C26ECD-1DC8-46FD-935F-B28AC952EF6F}" type="presOf" srcId="{911AB5F3-9258-4EA3-84FA-171B304A78EE}" destId="{1B23883D-5B86-4312-82A2-63B036B9FA18}" srcOrd="0" destOrd="1" presId="urn:microsoft.com/office/officeart/2018/2/layout/IconLabelDescriptionList"/>
    <dgm:cxn modelId="{9D96B2DA-4009-45A9-942B-B547B81C78C5}" srcId="{543EEC55-0D7C-4D3B-BD64-3FEF857372E8}" destId="{3CD2F040-4C1C-4287-84CF-C633D7769513}" srcOrd="2" destOrd="0" parTransId="{C0DB0431-3A50-4FC3-AACA-64CA284992D4}" sibTransId="{9B53E5B5-1DE3-4153-B04D-3ED6EB7E22A9}"/>
    <dgm:cxn modelId="{B6DB58EF-AACB-41C5-97F4-789757F4CF88}" srcId="{543EEC55-0D7C-4D3B-BD64-3FEF857372E8}" destId="{061F7AEF-9B2C-4CAA-B8F6-48D9ED16E7E5}" srcOrd="5" destOrd="0" parTransId="{FC3A48BC-B160-4F81-A17C-016296A24190}" sibTransId="{3E9A6554-E8A3-4F9E-BE5C-65DA079616A2}"/>
    <dgm:cxn modelId="{DB86FCFB-24E5-4115-AA6B-9104AED50A91}" type="presOf" srcId="{B0760A15-C2BA-47BA-9563-A68E9BE308A1}" destId="{A2BC4C0E-562F-4A88-9C89-A2F974E933C8}" srcOrd="0" destOrd="0" presId="urn:microsoft.com/office/officeart/2018/2/layout/IconLabelDescriptionList"/>
    <dgm:cxn modelId="{48B00FFC-6DCF-4D82-A07B-AA6019F8C7B9}" type="presOf" srcId="{543EEC55-0D7C-4D3B-BD64-3FEF857372E8}" destId="{1C266EB4-FF96-4A97-988F-B6D8241E4154}" srcOrd="0" destOrd="0" presId="urn:microsoft.com/office/officeart/2018/2/layout/IconLabelDescriptionList"/>
    <dgm:cxn modelId="{C1B5EFFE-6745-4400-83EB-C96AF02BC38F}" type="presOf" srcId="{4DCE052E-93A9-4F9A-BA23-37DA808CD75E}" destId="{F82E8448-F0FD-4876-9FC2-131C2DAA5106}" srcOrd="0" destOrd="3" presId="urn:microsoft.com/office/officeart/2018/2/layout/IconLabelDescriptionList"/>
    <dgm:cxn modelId="{33220ABC-A8A2-416F-844E-B2FD7C777335}" type="presParOf" srcId="{FF578D38-4CF3-429B-A542-9A55936DD549}" destId="{6EED9503-0ABD-4EA2-96B2-A630CD9090E7}" srcOrd="0" destOrd="0" presId="urn:microsoft.com/office/officeart/2018/2/layout/IconLabelDescriptionList"/>
    <dgm:cxn modelId="{546FFB22-31DC-488E-A997-DD73EBE5CE1A}" type="presParOf" srcId="{6EED9503-0ABD-4EA2-96B2-A630CD9090E7}" destId="{A30E61E3-A918-4BEE-A5EA-1998747D76E7}" srcOrd="0" destOrd="0" presId="urn:microsoft.com/office/officeart/2018/2/layout/IconLabelDescriptionList"/>
    <dgm:cxn modelId="{A297EEEF-FBA2-42BA-A7F4-E0D5B7AC5FF1}" type="presParOf" srcId="{6EED9503-0ABD-4EA2-96B2-A630CD9090E7}" destId="{36C5ED03-0868-4BBA-B5CB-936A7FE1E420}" srcOrd="1" destOrd="0" presId="urn:microsoft.com/office/officeart/2018/2/layout/IconLabelDescriptionList"/>
    <dgm:cxn modelId="{EA20AFD6-1AAE-4AD9-A771-BF17297D68D3}" type="presParOf" srcId="{6EED9503-0ABD-4EA2-96B2-A630CD9090E7}" destId="{B0994435-261F-4E6B-9A1A-5FD4522C5537}" srcOrd="2" destOrd="0" presId="urn:microsoft.com/office/officeart/2018/2/layout/IconLabelDescriptionList"/>
    <dgm:cxn modelId="{A03E919D-6CB9-4EC5-9756-D90573964812}" type="presParOf" srcId="{6EED9503-0ABD-4EA2-96B2-A630CD9090E7}" destId="{226C9A40-011A-45C3-B17C-C2BF3F683398}" srcOrd="3" destOrd="0" presId="urn:microsoft.com/office/officeart/2018/2/layout/IconLabelDescriptionList"/>
    <dgm:cxn modelId="{5EEC3DCD-FA02-4D48-BA79-511BDA4A6BC3}" type="presParOf" srcId="{6EED9503-0ABD-4EA2-96B2-A630CD9090E7}" destId="{1B23883D-5B86-4312-82A2-63B036B9FA18}" srcOrd="4" destOrd="0" presId="urn:microsoft.com/office/officeart/2018/2/layout/IconLabelDescriptionList"/>
    <dgm:cxn modelId="{77A70525-0EC1-4B05-9EDA-EE1C7CCEB10D}" type="presParOf" srcId="{FF578D38-4CF3-429B-A542-9A55936DD549}" destId="{41DA89F3-3CC1-4050-939B-E57DF948A110}" srcOrd="1" destOrd="0" presId="urn:microsoft.com/office/officeart/2018/2/layout/IconLabelDescriptionList"/>
    <dgm:cxn modelId="{A08C962D-4F28-478B-ADE5-B08CE0FF1AC2}" type="presParOf" srcId="{FF578D38-4CF3-429B-A542-9A55936DD549}" destId="{78218E88-07E8-4391-89EF-69344F3699A8}" srcOrd="2" destOrd="0" presId="urn:microsoft.com/office/officeart/2018/2/layout/IconLabelDescriptionList"/>
    <dgm:cxn modelId="{6B4BC316-3E8B-49E6-9B5A-A3449CB07322}" type="presParOf" srcId="{78218E88-07E8-4391-89EF-69344F3699A8}" destId="{5E1A9EEF-C7AF-49E7-9709-DCCFE3A80802}" srcOrd="0" destOrd="0" presId="urn:microsoft.com/office/officeart/2018/2/layout/IconLabelDescriptionList"/>
    <dgm:cxn modelId="{05E9ABA5-E2B1-4827-A096-A1F6B35C7C3F}" type="presParOf" srcId="{78218E88-07E8-4391-89EF-69344F3699A8}" destId="{F2BCF30B-C3CA-4FB8-BEB1-E7A824607E87}" srcOrd="1" destOrd="0" presId="urn:microsoft.com/office/officeart/2018/2/layout/IconLabelDescriptionList"/>
    <dgm:cxn modelId="{38B62608-8BAE-4E00-9F43-95218193172E}" type="presParOf" srcId="{78218E88-07E8-4391-89EF-69344F3699A8}" destId="{1C266EB4-FF96-4A97-988F-B6D8241E4154}" srcOrd="2" destOrd="0" presId="urn:microsoft.com/office/officeart/2018/2/layout/IconLabelDescriptionList"/>
    <dgm:cxn modelId="{C3799288-61C7-43CB-BA53-C648B1D8637E}" type="presParOf" srcId="{78218E88-07E8-4391-89EF-69344F3699A8}" destId="{FBCF0790-4312-475F-86EF-4439139C6003}" srcOrd="3" destOrd="0" presId="urn:microsoft.com/office/officeart/2018/2/layout/IconLabelDescriptionList"/>
    <dgm:cxn modelId="{26CFB573-D3BD-4694-A22F-B90C7D69185F}" type="presParOf" srcId="{78218E88-07E8-4391-89EF-69344F3699A8}" destId="{F82E8448-F0FD-4876-9FC2-131C2DAA5106}" srcOrd="4" destOrd="0" presId="urn:microsoft.com/office/officeart/2018/2/layout/IconLabelDescriptionList"/>
    <dgm:cxn modelId="{F945F8FF-E5D9-4B27-9C10-CD8368AC8BEC}" type="presParOf" srcId="{FF578D38-4CF3-429B-A542-9A55936DD549}" destId="{28F3D0B6-AE72-4ED8-8F90-8722C102E7CE}" srcOrd="3" destOrd="0" presId="urn:microsoft.com/office/officeart/2018/2/layout/IconLabelDescriptionList"/>
    <dgm:cxn modelId="{FF16BCA8-79FB-46F1-A675-51236516EE23}" type="presParOf" srcId="{FF578D38-4CF3-429B-A542-9A55936DD549}" destId="{1E80CFEC-9172-4FFD-8664-9F8354265707}" srcOrd="4" destOrd="0" presId="urn:microsoft.com/office/officeart/2018/2/layout/IconLabelDescriptionList"/>
    <dgm:cxn modelId="{047530D2-922B-415E-89CD-B25DFA690E80}" type="presParOf" srcId="{1E80CFEC-9172-4FFD-8664-9F8354265707}" destId="{DB045B83-9B60-4D10-8EA3-D8CB7033BCE9}" srcOrd="0" destOrd="0" presId="urn:microsoft.com/office/officeart/2018/2/layout/IconLabelDescriptionList"/>
    <dgm:cxn modelId="{189130BF-EC55-415C-923B-3D6E49BECF3C}" type="presParOf" srcId="{1E80CFEC-9172-4FFD-8664-9F8354265707}" destId="{6E8FD442-36B5-4437-A426-9C29DC4BCE9C}" srcOrd="1" destOrd="0" presId="urn:microsoft.com/office/officeart/2018/2/layout/IconLabelDescriptionList"/>
    <dgm:cxn modelId="{402563B2-5A25-4B0B-A3FA-2A984AE88B88}" type="presParOf" srcId="{1E80CFEC-9172-4FFD-8664-9F8354265707}" destId="{A2BC4C0E-562F-4A88-9C89-A2F974E933C8}" srcOrd="2" destOrd="0" presId="urn:microsoft.com/office/officeart/2018/2/layout/IconLabelDescriptionList"/>
    <dgm:cxn modelId="{4BD98B06-4A0F-4F4E-B675-66903D91178E}" type="presParOf" srcId="{1E80CFEC-9172-4FFD-8664-9F8354265707}" destId="{F9A96DC2-9942-42F5-92CF-A076C627B99D}" srcOrd="3" destOrd="0" presId="urn:microsoft.com/office/officeart/2018/2/layout/IconLabelDescriptionList"/>
    <dgm:cxn modelId="{4E542DB9-B4E5-49C7-AEBD-F97D97F2F7AF}" type="presParOf" srcId="{1E80CFEC-9172-4FFD-8664-9F8354265707}" destId="{53B9E37C-FAE0-4384-99E5-FDCC2A755BC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14F82D-2D43-46ED-AF72-B3A455171CFC}"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E456FB21-89A9-40D2-AF6E-1B0767D92A05}">
      <dgm:prSet/>
      <dgm:spPr/>
      <dgm:t>
        <a:bodyPr/>
        <a:lstStyle/>
        <a:p>
          <a:pPr>
            <a:lnSpc>
              <a:spcPct val="100000"/>
            </a:lnSpc>
            <a:defRPr b="1"/>
          </a:pPr>
          <a:r>
            <a:rPr lang="en-US" b="1"/>
            <a:t>Market Barriers</a:t>
          </a:r>
          <a:endParaRPr lang="en-US"/>
        </a:p>
      </dgm:t>
    </dgm:pt>
    <dgm:pt modelId="{E0C0A2BD-5E10-4216-B1B6-39E7CF740B14}" type="parTrans" cxnId="{9BB7BECC-277E-4473-BC42-BBAE8C7E217C}">
      <dgm:prSet/>
      <dgm:spPr/>
      <dgm:t>
        <a:bodyPr/>
        <a:lstStyle/>
        <a:p>
          <a:endParaRPr lang="en-US"/>
        </a:p>
      </dgm:t>
    </dgm:pt>
    <dgm:pt modelId="{03C0E94B-E7DF-4802-B129-C21CCCE6E2EF}" type="sibTrans" cxnId="{9BB7BECC-277E-4473-BC42-BBAE8C7E217C}">
      <dgm:prSet/>
      <dgm:spPr/>
      <dgm:t>
        <a:bodyPr/>
        <a:lstStyle/>
        <a:p>
          <a:endParaRPr lang="en-US"/>
        </a:p>
      </dgm:t>
    </dgm:pt>
    <dgm:pt modelId="{B6B514B3-4652-4481-AD21-9604BFC45217}">
      <dgm:prSet custT="1"/>
      <dgm:spPr/>
      <dgm:t>
        <a:bodyPr/>
        <a:lstStyle/>
        <a:p>
          <a:pPr>
            <a:lnSpc>
              <a:spcPct val="100000"/>
            </a:lnSpc>
          </a:pPr>
          <a:r>
            <a:rPr lang="en-US" sz="1800" b="1"/>
            <a:t>High first cost</a:t>
          </a:r>
          <a:endParaRPr lang="en-US" sz="1800"/>
        </a:p>
      </dgm:t>
    </dgm:pt>
    <dgm:pt modelId="{BE38F7EC-5F79-4455-BEC2-D1000E22DAD7}" type="parTrans" cxnId="{C98DA79E-E15B-4975-8950-B3EA7E8550E8}">
      <dgm:prSet/>
      <dgm:spPr/>
      <dgm:t>
        <a:bodyPr/>
        <a:lstStyle/>
        <a:p>
          <a:endParaRPr lang="en-US"/>
        </a:p>
      </dgm:t>
    </dgm:pt>
    <dgm:pt modelId="{D507A66E-FE1D-490E-989D-FE4DC2753FE2}" type="sibTrans" cxnId="{C98DA79E-E15B-4975-8950-B3EA7E8550E8}">
      <dgm:prSet/>
      <dgm:spPr/>
      <dgm:t>
        <a:bodyPr/>
        <a:lstStyle/>
        <a:p>
          <a:endParaRPr lang="en-US"/>
        </a:p>
      </dgm:t>
    </dgm:pt>
    <dgm:pt modelId="{911AB5F3-9258-4EA3-84FA-171B304A78EE}">
      <dgm:prSet custT="1"/>
      <dgm:spPr/>
      <dgm:t>
        <a:bodyPr/>
        <a:lstStyle/>
        <a:p>
          <a:pPr>
            <a:lnSpc>
              <a:spcPct val="100000"/>
            </a:lnSpc>
          </a:pPr>
          <a:r>
            <a:rPr lang="en-US" sz="1800" b="1" dirty="0"/>
            <a:t>Lack of familiarity with the technology</a:t>
          </a:r>
          <a:endParaRPr lang="en-US" sz="1800" dirty="0"/>
        </a:p>
      </dgm:t>
    </dgm:pt>
    <dgm:pt modelId="{904B7B06-C543-43C3-9F90-9EAD8B829A2F}" type="parTrans" cxnId="{FCC7140F-5A27-46EC-82C1-7974ABC5F78D}">
      <dgm:prSet/>
      <dgm:spPr/>
      <dgm:t>
        <a:bodyPr/>
        <a:lstStyle/>
        <a:p>
          <a:endParaRPr lang="en-US"/>
        </a:p>
      </dgm:t>
    </dgm:pt>
    <dgm:pt modelId="{477AD368-7171-413A-BBA7-8F0BBFE57E9C}" type="sibTrans" cxnId="{FCC7140F-5A27-46EC-82C1-7974ABC5F78D}">
      <dgm:prSet/>
      <dgm:spPr/>
      <dgm:t>
        <a:bodyPr/>
        <a:lstStyle/>
        <a:p>
          <a:endParaRPr lang="en-US"/>
        </a:p>
      </dgm:t>
    </dgm:pt>
    <dgm:pt modelId="{543EEC55-0D7C-4D3B-BD64-3FEF857372E8}">
      <dgm:prSet/>
      <dgm:spPr/>
      <dgm:t>
        <a:bodyPr/>
        <a:lstStyle/>
        <a:p>
          <a:pPr>
            <a:lnSpc>
              <a:spcPct val="100000"/>
            </a:lnSpc>
            <a:defRPr b="1"/>
          </a:pPr>
          <a:r>
            <a:rPr lang="en-US" b="1"/>
            <a:t>Technical Barriers:</a:t>
          </a:r>
          <a:endParaRPr lang="en-US"/>
        </a:p>
      </dgm:t>
    </dgm:pt>
    <dgm:pt modelId="{33D88F54-72F6-4CEC-A9EA-336116857E84}" type="parTrans" cxnId="{B6BF4612-AF93-4209-9F7E-4936AAF427C7}">
      <dgm:prSet/>
      <dgm:spPr/>
      <dgm:t>
        <a:bodyPr/>
        <a:lstStyle/>
        <a:p>
          <a:endParaRPr lang="en-US"/>
        </a:p>
      </dgm:t>
    </dgm:pt>
    <dgm:pt modelId="{11C9B46D-E561-41EF-BFE3-20535646DD83}" type="sibTrans" cxnId="{B6BF4612-AF93-4209-9F7E-4936AAF427C7}">
      <dgm:prSet/>
      <dgm:spPr/>
      <dgm:t>
        <a:bodyPr/>
        <a:lstStyle/>
        <a:p>
          <a:endParaRPr lang="en-US"/>
        </a:p>
      </dgm:t>
    </dgm:pt>
    <dgm:pt modelId="{F52FA6D8-B762-4F3F-B3AE-F1BAD334DC1F}">
      <dgm:prSet custT="1"/>
      <dgm:spPr/>
      <dgm:t>
        <a:bodyPr/>
        <a:lstStyle/>
        <a:p>
          <a:pPr>
            <a:lnSpc>
              <a:spcPct val="100000"/>
            </a:lnSpc>
          </a:pPr>
          <a:r>
            <a:rPr lang="en-US" sz="1800" b="1"/>
            <a:t>Added complexity</a:t>
          </a:r>
          <a:endParaRPr lang="en-US" sz="1800"/>
        </a:p>
      </dgm:t>
    </dgm:pt>
    <dgm:pt modelId="{DB70F025-61EB-43E1-B024-07B7FC0A9107}" type="parTrans" cxnId="{D087BFC2-9966-4E89-8096-0FACA8F65261}">
      <dgm:prSet/>
      <dgm:spPr/>
      <dgm:t>
        <a:bodyPr/>
        <a:lstStyle/>
        <a:p>
          <a:endParaRPr lang="en-US"/>
        </a:p>
      </dgm:t>
    </dgm:pt>
    <dgm:pt modelId="{A9812183-18E2-470F-ADB4-751F069DAF01}" type="sibTrans" cxnId="{D087BFC2-9966-4E89-8096-0FACA8F65261}">
      <dgm:prSet/>
      <dgm:spPr/>
      <dgm:t>
        <a:bodyPr/>
        <a:lstStyle/>
        <a:p>
          <a:endParaRPr lang="en-US"/>
        </a:p>
      </dgm:t>
    </dgm:pt>
    <dgm:pt modelId="{5B9CF272-634F-4405-B0EA-7C7809C64646}">
      <dgm:prSet custT="1"/>
      <dgm:spPr/>
      <dgm:t>
        <a:bodyPr/>
        <a:lstStyle/>
        <a:p>
          <a:pPr>
            <a:lnSpc>
              <a:spcPct val="100000"/>
            </a:lnSpc>
          </a:pPr>
          <a:r>
            <a:rPr lang="en-US" sz="1800" b="1" dirty="0"/>
            <a:t>Space and ventilation constraints</a:t>
          </a:r>
          <a:endParaRPr lang="en-US" sz="1800" dirty="0"/>
        </a:p>
      </dgm:t>
    </dgm:pt>
    <dgm:pt modelId="{AFF6FB51-FC56-42DD-8F08-1DD1245F4EB0}" type="parTrans" cxnId="{024A71BB-10AE-45A8-AC2E-AC6CD57C346F}">
      <dgm:prSet/>
      <dgm:spPr/>
      <dgm:t>
        <a:bodyPr/>
        <a:lstStyle/>
        <a:p>
          <a:endParaRPr lang="en-US"/>
        </a:p>
      </dgm:t>
    </dgm:pt>
    <dgm:pt modelId="{05A7A552-0225-43C8-9A36-5B9023E9AE8A}" type="sibTrans" cxnId="{024A71BB-10AE-45A8-AC2E-AC6CD57C346F}">
      <dgm:prSet/>
      <dgm:spPr/>
      <dgm:t>
        <a:bodyPr/>
        <a:lstStyle/>
        <a:p>
          <a:endParaRPr lang="en-US"/>
        </a:p>
      </dgm:t>
    </dgm:pt>
    <dgm:pt modelId="{3CD2F040-4C1C-4287-84CF-C633D7769513}">
      <dgm:prSet custT="1"/>
      <dgm:spPr/>
      <dgm:t>
        <a:bodyPr/>
        <a:lstStyle/>
        <a:p>
          <a:pPr>
            <a:lnSpc>
              <a:spcPct val="100000"/>
            </a:lnSpc>
          </a:pPr>
          <a:r>
            <a:rPr lang="en-US" sz="1800" b="1"/>
            <a:t>Limited electrical infrastructure</a:t>
          </a:r>
          <a:endParaRPr lang="en-US" sz="1800"/>
        </a:p>
      </dgm:t>
    </dgm:pt>
    <dgm:pt modelId="{C0DB0431-3A50-4FC3-AACA-64CA284992D4}" type="parTrans" cxnId="{9D96B2DA-4009-45A9-942B-B547B81C78C5}">
      <dgm:prSet/>
      <dgm:spPr/>
      <dgm:t>
        <a:bodyPr/>
        <a:lstStyle/>
        <a:p>
          <a:endParaRPr lang="en-US"/>
        </a:p>
      </dgm:t>
    </dgm:pt>
    <dgm:pt modelId="{9B53E5B5-1DE3-4153-B04D-3ED6EB7E22A9}" type="sibTrans" cxnId="{9D96B2DA-4009-45A9-942B-B547B81C78C5}">
      <dgm:prSet/>
      <dgm:spPr/>
      <dgm:t>
        <a:bodyPr/>
        <a:lstStyle/>
        <a:p>
          <a:endParaRPr lang="en-US"/>
        </a:p>
      </dgm:t>
    </dgm:pt>
    <dgm:pt modelId="{4DCE052E-93A9-4F9A-BA23-37DA808CD75E}">
      <dgm:prSet custT="1"/>
      <dgm:spPr/>
      <dgm:t>
        <a:bodyPr/>
        <a:lstStyle/>
        <a:p>
          <a:pPr>
            <a:lnSpc>
              <a:spcPct val="100000"/>
            </a:lnSpc>
          </a:pPr>
          <a:r>
            <a:rPr lang="en-US" sz="1800" b="1"/>
            <a:t>Noise</a:t>
          </a:r>
          <a:endParaRPr lang="en-US" sz="1800"/>
        </a:p>
      </dgm:t>
    </dgm:pt>
    <dgm:pt modelId="{1308619B-71D0-4812-910A-B80BED291D6C}" type="parTrans" cxnId="{1093F826-728B-4677-BB52-851421A01E8A}">
      <dgm:prSet/>
      <dgm:spPr/>
      <dgm:t>
        <a:bodyPr/>
        <a:lstStyle/>
        <a:p>
          <a:endParaRPr lang="en-US"/>
        </a:p>
      </dgm:t>
    </dgm:pt>
    <dgm:pt modelId="{61017C02-1C18-470F-AC17-1DB24202965F}" type="sibTrans" cxnId="{1093F826-728B-4677-BB52-851421A01E8A}">
      <dgm:prSet/>
      <dgm:spPr/>
      <dgm:t>
        <a:bodyPr/>
        <a:lstStyle/>
        <a:p>
          <a:endParaRPr lang="en-US"/>
        </a:p>
      </dgm:t>
    </dgm:pt>
    <dgm:pt modelId="{E507C484-F416-4AF4-9A17-2183D0EA51C5}">
      <dgm:prSet custT="1"/>
      <dgm:spPr/>
      <dgm:t>
        <a:bodyPr/>
        <a:lstStyle/>
        <a:p>
          <a:pPr>
            <a:lnSpc>
              <a:spcPct val="100000"/>
            </a:lnSpc>
          </a:pPr>
          <a:r>
            <a:rPr lang="en-US" sz="1800" b="1" dirty="0"/>
            <a:t>Installation challenges: not a one for one replacement</a:t>
          </a:r>
          <a:endParaRPr lang="en-US" sz="1800" dirty="0"/>
        </a:p>
      </dgm:t>
    </dgm:pt>
    <dgm:pt modelId="{1B29EEA6-B7B0-4E82-B8C1-861462AAD80E}" type="parTrans" cxnId="{3835697D-D60B-48B6-816D-0C0A6C875D14}">
      <dgm:prSet/>
      <dgm:spPr/>
      <dgm:t>
        <a:bodyPr/>
        <a:lstStyle/>
        <a:p>
          <a:endParaRPr lang="en-US"/>
        </a:p>
      </dgm:t>
    </dgm:pt>
    <dgm:pt modelId="{096C8F9A-C581-46A9-9614-99B24517357F}" type="sibTrans" cxnId="{3835697D-D60B-48B6-816D-0C0A6C875D14}">
      <dgm:prSet/>
      <dgm:spPr/>
      <dgm:t>
        <a:bodyPr/>
        <a:lstStyle/>
        <a:p>
          <a:endParaRPr lang="en-US"/>
        </a:p>
      </dgm:t>
    </dgm:pt>
    <dgm:pt modelId="{061F7AEF-9B2C-4CAA-B8F6-48D9ED16E7E5}">
      <dgm:prSet custT="1"/>
      <dgm:spPr/>
      <dgm:t>
        <a:bodyPr/>
        <a:lstStyle/>
        <a:p>
          <a:pPr>
            <a:lnSpc>
              <a:spcPct val="100000"/>
            </a:lnSpc>
          </a:pPr>
          <a:r>
            <a:rPr lang="en-US" sz="1800" b="1" dirty="0"/>
            <a:t>Operating cost</a:t>
          </a:r>
        </a:p>
      </dgm:t>
    </dgm:pt>
    <dgm:pt modelId="{FC3A48BC-B160-4F81-A17C-016296A24190}" type="parTrans" cxnId="{B6DB58EF-AACB-41C5-97F4-789757F4CF88}">
      <dgm:prSet/>
      <dgm:spPr/>
      <dgm:t>
        <a:bodyPr/>
        <a:lstStyle/>
        <a:p>
          <a:endParaRPr lang="en-US"/>
        </a:p>
      </dgm:t>
    </dgm:pt>
    <dgm:pt modelId="{3E9A6554-E8A3-4F9E-BE5C-65DA079616A2}" type="sibTrans" cxnId="{B6DB58EF-AACB-41C5-97F4-789757F4CF88}">
      <dgm:prSet/>
      <dgm:spPr/>
      <dgm:t>
        <a:bodyPr/>
        <a:lstStyle/>
        <a:p>
          <a:endParaRPr lang="en-US"/>
        </a:p>
      </dgm:t>
    </dgm:pt>
    <dgm:pt modelId="{B0760A15-C2BA-47BA-9563-A68E9BE308A1}">
      <dgm:prSet/>
      <dgm:spPr/>
      <dgm:t>
        <a:bodyPr/>
        <a:lstStyle/>
        <a:p>
          <a:pPr>
            <a:lnSpc>
              <a:spcPct val="100000"/>
            </a:lnSpc>
            <a:defRPr b="1"/>
          </a:pPr>
          <a:r>
            <a:rPr lang="en-US" b="1"/>
            <a:t>Regulatory Barriers:</a:t>
          </a:r>
          <a:endParaRPr lang="en-US"/>
        </a:p>
      </dgm:t>
    </dgm:pt>
    <dgm:pt modelId="{D36CED64-2469-4241-B05B-E6DDD9F8A8ED}" type="parTrans" cxnId="{0D3C6661-151D-4137-B253-5384BEE6F1DF}">
      <dgm:prSet/>
      <dgm:spPr/>
      <dgm:t>
        <a:bodyPr/>
        <a:lstStyle/>
        <a:p>
          <a:endParaRPr lang="en-US"/>
        </a:p>
      </dgm:t>
    </dgm:pt>
    <dgm:pt modelId="{C0DFB9A2-AC83-40CF-B3FD-F5C29F97E552}" type="sibTrans" cxnId="{0D3C6661-151D-4137-B253-5384BEE6F1DF}">
      <dgm:prSet/>
      <dgm:spPr/>
      <dgm:t>
        <a:bodyPr/>
        <a:lstStyle/>
        <a:p>
          <a:endParaRPr lang="en-US"/>
        </a:p>
      </dgm:t>
    </dgm:pt>
    <dgm:pt modelId="{6811459F-593F-4A17-8A63-EBE0E9F1492C}">
      <dgm:prSet custT="1"/>
      <dgm:spPr/>
      <dgm:t>
        <a:bodyPr/>
        <a:lstStyle/>
        <a:p>
          <a:pPr>
            <a:lnSpc>
              <a:spcPct val="100000"/>
            </a:lnSpc>
          </a:pPr>
          <a:r>
            <a:rPr lang="en-US" sz="1800" b="1" dirty="0"/>
            <a:t>Meeting California Retail Food Code sizing requirements: CCDEH Guidelines for Sizing Water Heaters</a:t>
          </a:r>
          <a:endParaRPr lang="en-US" sz="1800" dirty="0"/>
        </a:p>
      </dgm:t>
    </dgm:pt>
    <dgm:pt modelId="{C2B2F346-4A0B-481E-9AFF-2D611BE2DC75}" type="parTrans" cxnId="{61B8440B-68D6-4EE5-824D-0F8EE599E36A}">
      <dgm:prSet/>
      <dgm:spPr/>
      <dgm:t>
        <a:bodyPr/>
        <a:lstStyle/>
        <a:p>
          <a:endParaRPr lang="en-US"/>
        </a:p>
      </dgm:t>
    </dgm:pt>
    <dgm:pt modelId="{6D1BAAF0-8281-4A15-9459-5690272AE4BB}" type="sibTrans" cxnId="{61B8440B-68D6-4EE5-824D-0F8EE599E36A}">
      <dgm:prSet/>
      <dgm:spPr/>
      <dgm:t>
        <a:bodyPr/>
        <a:lstStyle/>
        <a:p>
          <a:endParaRPr lang="en-US"/>
        </a:p>
      </dgm:t>
    </dgm:pt>
    <dgm:pt modelId="{FF578D38-4CF3-429B-A542-9A55936DD549}" type="pres">
      <dgm:prSet presAssocID="{D914F82D-2D43-46ED-AF72-B3A455171CFC}" presName="root" presStyleCnt="0">
        <dgm:presLayoutVars>
          <dgm:dir/>
          <dgm:resizeHandles val="exact"/>
        </dgm:presLayoutVars>
      </dgm:prSet>
      <dgm:spPr/>
    </dgm:pt>
    <dgm:pt modelId="{6EED9503-0ABD-4EA2-96B2-A630CD9090E7}" type="pres">
      <dgm:prSet presAssocID="{E456FB21-89A9-40D2-AF6E-1B0767D92A05}" presName="compNode" presStyleCnt="0"/>
      <dgm:spPr/>
    </dgm:pt>
    <dgm:pt modelId="{A30E61E3-A918-4BEE-A5EA-1998747D76E7}" type="pres">
      <dgm:prSet presAssocID="{E456FB21-89A9-40D2-AF6E-1B0767D92A05}" presName="iconRect" presStyleLbl="node1" presStyleIdx="0" presStyleCnt="3" custLinFactNeighborX="45094" custLinFactNeighborY="257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rget Audience with solid fill"/>
        </a:ext>
      </dgm:extLst>
    </dgm:pt>
    <dgm:pt modelId="{36C5ED03-0868-4BBA-B5CB-936A7FE1E420}" type="pres">
      <dgm:prSet presAssocID="{E456FB21-89A9-40D2-AF6E-1B0767D92A05}" presName="iconSpace" presStyleCnt="0"/>
      <dgm:spPr/>
    </dgm:pt>
    <dgm:pt modelId="{B0994435-261F-4E6B-9A1A-5FD4522C5537}" type="pres">
      <dgm:prSet presAssocID="{E456FB21-89A9-40D2-AF6E-1B0767D92A05}" presName="parTx" presStyleLbl="revTx" presStyleIdx="0" presStyleCnt="6">
        <dgm:presLayoutVars>
          <dgm:chMax val="0"/>
          <dgm:chPref val="0"/>
        </dgm:presLayoutVars>
      </dgm:prSet>
      <dgm:spPr/>
    </dgm:pt>
    <dgm:pt modelId="{226C9A40-011A-45C3-B17C-C2BF3F683398}" type="pres">
      <dgm:prSet presAssocID="{E456FB21-89A9-40D2-AF6E-1B0767D92A05}" presName="txSpace" presStyleCnt="0"/>
      <dgm:spPr/>
    </dgm:pt>
    <dgm:pt modelId="{1B23883D-5B86-4312-82A2-63B036B9FA18}" type="pres">
      <dgm:prSet presAssocID="{E456FB21-89A9-40D2-AF6E-1B0767D92A05}" presName="desTx" presStyleLbl="revTx" presStyleIdx="1" presStyleCnt="6">
        <dgm:presLayoutVars/>
      </dgm:prSet>
      <dgm:spPr/>
    </dgm:pt>
    <dgm:pt modelId="{41DA89F3-3CC1-4050-939B-E57DF948A110}" type="pres">
      <dgm:prSet presAssocID="{03C0E94B-E7DF-4802-B129-C21CCCE6E2EF}" presName="sibTrans" presStyleCnt="0"/>
      <dgm:spPr/>
    </dgm:pt>
    <dgm:pt modelId="{78218E88-07E8-4391-89EF-69344F3699A8}" type="pres">
      <dgm:prSet presAssocID="{543EEC55-0D7C-4D3B-BD64-3FEF857372E8}" presName="compNode" presStyleCnt="0"/>
      <dgm:spPr/>
    </dgm:pt>
    <dgm:pt modelId="{5E1A9EEF-C7AF-49E7-9709-DCCFE3A80802}" type="pres">
      <dgm:prSet presAssocID="{543EEC55-0D7C-4D3B-BD64-3FEF857372E8}" presName="iconRect" presStyleLbl="node1" presStyleIdx="1" presStyleCnt="3" custLinFactNeighborX="69574" custLinFactNeighborY="515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ueprint with solid fill"/>
        </a:ext>
      </dgm:extLst>
    </dgm:pt>
    <dgm:pt modelId="{F2BCF30B-C3CA-4FB8-BEB1-E7A824607E87}" type="pres">
      <dgm:prSet presAssocID="{543EEC55-0D7C-4D3B-BD64-3FEF857372E8}" presName="iconSpace" presStyleCnt="0"/>
      <dgm:spPr/>
    </dgm:pt>
    <dgm:pt modelId="{1C266EB4-FF96-4A97-988F-B6D8241E4154}" type="pres">
      <dgm:prSet presAssocID="{543EEC55-0D7C-4D3B-BD64-3FEF857372E8}" presName="parTx" presStyleLbl="revTx" presStyleIdx="2" presStyleCnt="6">
        <dgm:presLayoutVars>
          <dgm:chMax val="0"/>
          <dgm:chPref val="0"/>
        </dgm:presLayoutVars>
      </dgm:prSet>
      <dgm:spPr/>
    </dgm:pt>
    <dgm:pt modelId="{FBCF0790-4312-475F-86EF-4439139C6003}" type="pres">
      <dgm:prSet presAssocID="{543EEC55-0D7C-4D3B-BD64-3FEF857372E8}" presName="txSpace" presStyleCnt="0"/>
      <dgm:spPr/>
    </dgm:pt>
    <dgm:pt modelId="{F82E8448-F0FD-4876-9FC2-131C2DAA5106}" type="pres">
      <dgm:prSet presAssocID="{543EEC55-0D7C-4D3B-BD64-3FEF857372E8}" presName="desTx" presStyleLbl="revTx" presStyleIdx="3" presStyleCnt="6">
        <dgm:presLayoutVars/>
      </dgm:prSet>
      <dgm:spPr/>
    </dgm:pt>
    <dgm:pt modelId="{28F3D0B6-AE72-4ED8-8F90-8722C102E7CE}" type="pres">
      <dgm:prSet presAssocID="{11C9B46D-E561-41EF-BFE3-20535646DD83}" presName="sibTrans" presStyleCnt="0"/>
      <dgm:spPr/>
    </dgm:pt>
    <dgm:pt modelId="{1E80CFEC-9172-4FFD-8664-9F8354265707}" type="pres">
      <dgm:prSet presAssocID="{B0760A15-C2BA-47BA-9563-A68E9BE308A1}" presName="compNode" presStyleCnt="0"/>
      <dgm:spPr/>
    </dgm:pt>
    <dgm:pt modelId="{DB045B83-9B60-4D10-8EA3-D8CB7033BCE9}" type="pres">
      <dgm:prSet presAssocID="{B0760A15-C2BA-47BA-9563-A68E9BE308A1}" presName="iconRect" presStyleLbl="node1" presStyleIdx="2" presStyleCnt="3" custLinFactNeighborX="79881" custLinFactNeighborY="128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6E8FD442-36B5-4437-A426-9C29DC4BCE9C}" type="pres">
      <dgm:prSet presAssocID="{B0760A15-C2BA-47BA-9563-A68E9BE308A1}" presName="iconSpace" presStyleCnt="0"/>
      <dgm:spPr/>
    </dgm:pt>
    <dgm:pt modelId="{A2BC4C0E-562F-4A88-9C89-A2F974E933C8}" type="pres">
      <dgm:prSet presAssocID="{B0760A15-C2BA-47BA-9563-A68E9BE308A1}" presName="parTx" presStyleLbl="revTx" presStyleIdx="4" presStyleCnt="6">
        <dgm:presLayoutVars>
          <dgm:chMax val="0"/>
          <dgm:chPref val="0"/>
        </dgm:presLayoutVars>
      </dgm:prSet>
      <dgm:spPr/>
    </dgm:pt>
    <dgm:pt modelId="{F9A96DC2-9942-42F5-92CF-A076C627B99D}" type="pres">
      <dgm:prSet presAssocID="{B0760A15-C2BA-47BA-9563-A68E9BE308A1}" presName="txSpace" presStyleCnt="0"/>
      <dgm:spPr/>
    </dgm:pt>
    <dgm:pt modelId="{53B9E37C-FAE0-4384-99E5-FDCC2A755BC3}" type="pres">
      <dgm:prSet presAssocID="{B0760A15-C2BA-47BA-9563-A68E9BE308A1}" presName="desTx" presStyleLbl="revTx" presStyleIdx="5" presStyleCnt="6" custScaleX="108779">
        <dgm:presLayoutVars/>
      </dgm:prSet>
      <dgm:spPr/>
    </dgm:pt>
  </dgm:ptLst>
  <dgm:cxnLst>
    <dgm:cxn modelId="{661FA30A-60C2-441E-9B0D-B307E7947E53}" type="presOf" srcId="{6811459F-593F-4A17-8A63-EBE0E9F1492C}" destId="{53B9E37C-FAE0-4384-99E5-FDCC2A755BC3}" srcOrd="0" destOrd="0" presId="urn:microsoft.com/office/officeart/2018/2/layout/IconLabelDescriptionList"/>
    <dgm:cxn modelId="{61B8440B-68D6-4EE5-824D-0F8EE599E36A}" srcId="{B0760A15-C2BA-47BA-9563-A68E9BE308A1}" destId="{6811459F-593F-4A17-8A63-EBE0E9F1492C}" srcOrd="0" destOrd="0" parTransId="{C2B2F346-4A0B-481E-9AFF-2D611BE2DC75}" sibTransId="{6D1BAAF0-8281-4A15-9459-5690272AE4BB}"/>
    <dgm:cxn modelId="{FCC7140F-5A27-46EC-82C1-7974ABC5F78D}" srcId="{E456FB21-89A9-40D2-AF6E-1B0767D92A05}" destId="{911AB5F3-9258-4EA3-84FA-171B304A78EE}" srcOrd="1" destOrd="0" parTransId="{904B7B06-C543-43C3-9F90-9EAD8B829A2F}" sibTransId="{477AD368-7171-413A-BBA7-8F0BBFE57E9C}"/>
    <dgm:cxn modelId="{B6BF4612-AF93-4209-9F7E-4936AAF427C7}" srcId="{D914F82D-2D43-46ED-AF72-B3A455171CFC}" destId="{543EEC55-0D7C-4D3B-BD64-3FEF857372E8}" srcOrd="1" destOrd="0" parTransId="{33D88F54-72F6-4CEC-A9EA-336116857E84}" sibTransId="{11C9B46D-E561-41EF-BFE3-20535646DD83}"/>
    <dgm:cxn modelId="{09842F15-87BC-4654-B4FC-B0FB21DC5322}" type="presOf" srcId="{061F7AEF-9B2C-4CAA-B8F6-48D9ED16E7E5}" destId="{F82E8448-F0FD-4876-9FC2-131C2DAA5106}" srcOrd="0" destOrd="5" presId="urn:microsoft.com/office/officeart/2018/2/layout/IconLabelDescriptionList"/>
    <dgm:cxn modelId="{3D982A1A-F5D5-4EB0-93B3-452E79AF2061}" type="presOf" srcId="{B6B514B3-4652-4481-AD21-9604BFC45217}" destId="{1B23883D-5B86-4312-82A2-63B036B9FA18}" srcOrd="0" destOrd="0" presId="urn:microsoft.com/office/officeart/2018/2/layout/IconLabelDescriptionList"/>
    <dgm:cxn modelId="{C3D06B26-E9E1-437B-89B7-0A561F8D75E4}" type="presOf" srcId="{E456FB21-89A9-40D2-AF6E-1B0767D92A05}" destId="{B0994435-261F-4E6B-9A1A-5FD4522C5537}" srcOrd="0" destOrd="0" presId="urn:microsoft.com/office/officeart/2018/2/layout/IconLabelDescriptionList"/>
    <dgm:cxn modelId="{1093F826-728B-4677-BB52-851421A01E8A}" srcId="{543EEC55-0D7C-4D3B-BD64-3FEF857372E8}" destId="{4DCE052E-93A9-4F9A-BA23-37DA808CD75E}" srcOrd="3" destOrd="0" parTransId="{1308619B-71D0-4812-910A-B80BED291D6C}" sibTransId="{61017C02-1C18-470F-AC17-1DB24202965F}"/>
    <dgm:cxn modelId="{2FFC903D-B9AA-4B20-9D21-7BB1F43071B6}" type="presOf" srcId="{E507C484-F416-4AF4-9A17-2183D0EA51C5}" destId="{F82E8448-F0FD-4876-9FC2-131C2DAA5106}" srcOrd="0" destOrd="4" presId="urn:microsoft.com/office/officeart/2018/2/layout/IconLabelDescriptionList"/>
    <dgm:cxn modelId="{2368715E-C4CF-4837-915F-6F3A4B6D5AAA}" type="presOf" srcId="{D914F82D-2D43-46ED-AF72-B3A455171CFC}" destId="{FF578D38-4CF3-429B-A542-9A55936DD549}" srcOrd="0" destOrd="0" presId="urn:microsoft.com/office/officeart/2018/2/layout/IconLabelDescriptionList"/>
    <dgm:cxn modelId="{0D3C6661-151D-4137-B253-5384BEE6F1DF}" srcId="{D914F82D-2D43-46ED-AF72-B3A455171CFC}" destId="{B0760A15-C2BA-47BA-9563-A68E9BE308A1}" srcOrd="2" destOrd="0" parTransId="{D36CED64-2469-4241-B05B-E6DDD9F8A8ED}" sibTransId="{C0DFB9A2-AC83-40CF-B3FD-F5C29F97E552}"/>
    <dgm:cxn modelId="{87842D7D-4B00-49AD-94B5-989E4C72E909}" type="presOf" srcId="{5B9CF272-634F-4405-B0EA-7C7809C64646}" destId="{F82E8448-F0FD-4876-9FC2-131C2DAA5106}" srcOrd="0" destOrd="1" presId="urn:microsoft.com/office/officeart/2018/2/layout/IconLabelDescriptionList"/>
    <dgm:cxn modelId="{3835697D-D60B-48B6-816D-0C0A6C875D14}" srcId="{543EEC55-0D7C-4D3B-BD64-3FEF857372E8}" destId="{E507C484-F416-4AF4-9A17-2183D0EA51C5}" srcOrd="4" destOrd="0" parTransId="{1B29EEA6-B7B0-4E82-B8C1-861462AAD80E}" sibTransId="{096C8F9A-C581-46A9-9614-99B24517357F}"/>
    <dgm:cxn modelId="{A73CED7F-88DD-4292-9CA3-488604382757}" type="presOf" srcId="{3CD2F040-4C1C-4287-84CF-C633D7769513}" destId="{F82E8448-F0FD-4876-9FC2-131C2DAA5106}" srcOrd="0" destOrd="2" presId="urn:microsoft.com/office/officeart/2018/2/layout/IconLabelDescriptionList"/>
    <dgm:cxn modelId="{9A48608E-5317-4E02-8C10-7658A42E551D}" type="presOf" srcId="{F52FA6D8-B762-4F3F-B3AE-F1BAD334DC1F}" destId="{F82E8448-F0FD-4876-9FC2-131C2DAA5106}" srcOrd="0" destOrd="0" presId="urn:microsoft.com/office/officeart/2018/2/layout/IconLabelDescriptionList"/>
    <dgm:cxn modelId="{C98DA79E-E15B-4975-8950-B3EA7E8550E8}" srcId="{E456FB21-89A9-40D2-AF6E-1B0767D92A05}" destId="{B6B514B3-4652-4481-AD21-9604BFC45217}" srcOrd="0" destOrd="0" parTransId="{BE38F7EC-5F79-4455-BEC2-D1000E22DAD7}" sibTransId="{D507A66E-FE1D-490E-989D-FE4DC2753FE2}"/>
    <dgm:cxn modelId="{024A71BB-10AE-45A8-AC2E-AC6CD57C346F}" srcId="{543EEC55-0D7C-4D3B-BD64-3FEF857372E8}" destId="{5B9CF272-634F-4405-B0EA-7C7809C64646}" srcOrd="1" destOrd="0" parTransId="{AFF6FB51-FC56-42DD-8F08-1DD1245F4EB0}" sibTransId="{05A7A552-0225-43C8-9A36-5B9023E9AE8A}"/>
    <dgm:cxn modelId="{D087BFC2-9966-4E89-8096-0FACA8F65261}" srcId="{543EEC55-0D7C-4D3B-BD64-3FEF857372E8}" destId="{F52FA6D8-B762-4F3F-B3AE-F1BAD334DC1F}" srcOrd="0" destOrd="0" parTransId="{DB70F025-61EB-43E1-B024-07B7FC0A9107}" sibTransId="{A9812183-18E2-470F-ADB4-751F069DAF01}"/>
    <dgm:cxn modelId="{9BB7BECC-277E-4473-BC42-BBAE8C7E217C}" srcId="{D914F82D-2D43-46ED-AF72-B3A455171CFC}" destId="{E456FB21-89A9-40D2-AF6E-1B0767D92A05}" srcOrd="0" destOrd="0" parTransId="{E0C0A2BD-5E10-4216-B1B6-39E7CF740B14}" sibTransId="{03C0E94B-E7DF-4802-B129-C21CCCE6E2EF}"/>
    <dgm:cxn modelId="{D2C26ECD-1DC8-46FD-935F-B28AC952EF6F}" type="presOf" srcId="{911AB5F3-9258-4EA3-84FA-171B304A78EE}" destId="{1B23883D-5B86-4312-82A2-63B036B9FA18}" srcOrd="0" destOrd="1" presId="urn:microsoft.com/office/officeart/2018/2/layout/IconLabelDescriptionList"/>
    <dgm:cxn modelId="{9D96B2DA-4009-45A9-942B-B547B81C78C5}" srcId="{543EEC55-0D7C-4D3B-BD64-3FEF857372E8}" destId="{3CD2F040-4C1C-4287-84CF-C633D7769513}" srcOrd="2" destOrd="0" parTransId="{C0DB0431-3A50-4FC3-AACA-64CA284992D4}" sibTransId="{9B53E5B5-1DE3-4153-B04D-3ED6EB7E22A9}"/>
    <dgm:cxn modelId="{B6DB58EF-AACB-41C5-97F4-789757F4CF88}" srcId="{543EEC55-0D7C-4D3B-BD64-3FEF857372E8}" destId="{061F7AEF-9B2C-4CAA-B8F6-48D9ED16E7E5}" srcOrd="5" destOrd="0" parTransId="{FC3A48BC-B160-4F81-A17C-016296A24190}" sibTransId="{3E9A6554-E8A3-4F9E-BE5C-65DA079616A2}"/>
    <dgm:cxn modelId="{DB86FCFB-24E5-4115-AA6B-9104AED50A91}" type="presOf" srcId="{B0760A15-C2BA-47BA-9563-A68E9BE308A1}" destId="{A2BC4C0E-562F-4A88-9C89-A2F974E933C8}" srcOrd="0" destOrd="0" presId="urn:microsoft.com/office/officeart/2018/2/layout/IconLabelDescriptionList"/>
    <dgm:cxn modelId="{48B00FFC-6DCF-4D82-A07B-AA6019F8C7B9}" type="presOf" srcId="{543EEC55-0D7C-4D3B-BD64-3FEF857372E8}" destId="{1C266EB4-FF96-4A97-988F-B6D8241E4154}" srcOrd="0" destOrd="0" presId="urn:microsoft.com/office/officeart/2018/2/layout/IconLabelDescriptionList"/>
    <dgm:cxn modelId="{C1B5EFFE-6745-4400-83EB-C96AF02BC38F}" type="presOf" srcId="{4DCE052E-93A9-4F9A-BA23-37DA808CD75E}" destId="{F82E8448-F0FD-4876-9FC2-131C2DAA5106}" srcOrd="0" destOrd="3" presId="urn:microsoft.com/office/officeart/2018/2/layout/IconLabelDescriptionList"/>
    <dgm:cxn modelId="{33220ABC-A8A2-416F-844E-B2FD7C777335}" type="presParOf" srcId="{FF578D38-4CF3-429B-A542-9A55936DD549}" destId="{6EED9503-0ABD-4EA2-96B2-A630CD9090E7}" srcOrd="0" destOrd="0" presId="urn:microsoft.com/office/officeart/2018/2/layout/IconLabelDescriptionList"/>
    <dgm:cxn modelId="{546FFB22-31DC-488E-A997-DD73EBE5CE1A}" type="presParOf" srcId="{6EED9503-0ABD-4EA2-96B2-A630CD9090E7}" destId="{A30E61E3-A918-4BEE-A5EA-1998747D76E7}" srcOrd="0" destOrd="0" presId="urn:microsoft.com/office/officeart/2018/2/layout/IconLabelDescriptionList"/>
    <dgm:cxn modelId="{A297EEEF-FBA2-42BA-A7F4-E0D5B7AC5FF1}" type="presParOf" srcId="{6EED9503-0ABD-4EA2-96B2-A630CD9090E7}" destId="{36C5ED03-0868-4BBA-B5CB-936A7FE1E420}" srcOrd="1" destOrd="0" presId="urn:microsoft.com/office/officeart/2018/2/layout/IconLabelDescriptionList"/>
    <dgm:cxn modelId="{EA20AFD6-1AAE-4AD9-A771-BF17297D68D3}" type="presParOf" srcId="{6EED9503-0ABD-4EA2-96B2-A630CD9090E7}" destId="{B0994435-261F-4E6B-9A1A-5FD4522C5537}" srcOrd="2" destOrd="0" presId="urn:microsoft.com/office/officeart/2018/2/layout/IconLabelDescriptionList"/>
    <dgm:cxn modelId="{A03E919D-6CB9-4EC5-9756-D90573964812}" type="presParOf" srcId="{6EED9503-0ABD-4EA2-96B2-A630CD9090E7}" destId="{226C9A40-011A-45C3-B17C-C2BF3F683398}" srcOrd="3" destOrd="0" presId="urn:microsoft.com/office/officeart/2018/2/layout/IconLabelDescriptionList"/>
    <dgm:cxn modelId="{5EEC3DCD-FA02-4D48-BA79-511BDA4A6BC3}" type="presParOf" srcId="{6EED9503-0ABD-4EA2-96B2-A630CD9090E7}" destId="{1B23883D-5B86-4312-82A2-63B036B9FA18}" srcOrd="4" destOrd="0" presId="urn:microsoft.com/office/officeart/2018/2/layout/IconLabelDescriptionList"/>
    <dgm:cxn modelId="{77A70525-0EC1-4B05-9EDA-EE1C7CCEB10D}" type="presParOf" srcId="{FF578D38-4CF3-429B-A542-9A55936DD549}" destId="{41DA89F3-3CC1-4050-939B-E57DF948A110}" srcOrd="1" destOrd="0" presId="urn:microsoft.com/office/officeart/2018/2/layout/IconLabelDescriptionList"/>
    <dgm:cxn modelId="{A08C962D-4F28-478B-ADE5-B08CE0FF1AC2}" type="presParOf" srcId="{FF578D38-4CF3-429B-A542-9A55936DD549}" destId="{78218E88-07E8-4391-89EF-69344F3699A8}" srcOrd="2" destOrd="0" presId="urn:microsoft.com/office/officeart/2018/2/layout/IconLabelDescriptionList"/>
    <dgm:cxn modelId="{6B4BC316-3E8B-49E6-9B5A-A3449CB07322}" type="presParOf" srcId="{78218E88-07E8-4391-89EF-69344F3699A8}" destId="{5E1A9EEF-C7AF-49E7-9709-DCCFE3A80802}" srcOrd="0" destOrd="0" presId="urn:microsoft.com/office/officeart/2018/2/layout/IconLabelDescriptionList"/>
    <dgm:cxn modelId="{05E9ABA5-E2B1-4827-A096-A1F6B35C7C3F}" type="presParOf" srcId="{78218E88-07E8-4391-89EF-69344F3699A8}" destId="{F2BCF30B-C3CA-4FB8-BEB1-E7A824607E87}" srcOrd="1" destOrd="0" presId="urn:microsoft.com/office/officeart/2018/2/layout/IconLabelDescriptionList"/>
    <dgm:cxn modelId="{38B62608-8BAE-4E00-9F43-95218193172E}" type="presParOf" srcId="{78218E88-07E8-4391-89EF-69344F3699A8}" destId="{1C266EB4-FF96-4A97-988F-B6D8241E4154}" srcOrd="2" destOrd="0" presId="urn:microsoft.com/office/officeart/2018/2/layout/IconLabelDescriptionList"/>
    <dgm:cxn modelId="{C3799288-61C7-43CB-BA53-C648B1D8637E}" type="presParOf" srcId="{78218E88-07E8-4391-89EF-69344F3699A8}" destId="{FBCF0790-4312-475F-86EF-4439139C6003}" srcOrd="3" destOrd="0" presId="urn:microsoft.com/office/officeart/2018/2/layout/IconLabelDescriptionList"/>
    <dgm:cxn modelId="{26CFB573-D3BD-4694-A22F-B90C7D69185F}" type="presParOf" srcId="{78218E88-07E8-4391-89EF-69344F3699A8}" destId="{F82E8448-F0FD-4876-9FC2-131C2DAA5106}" srcOrd="4" destOrd="0" presId="urn:microsoft.com/office/officeart/2018/2/layout/IconLabelDescriptionList"/>
    <dgm:cxn modelId="{F945F8FF-E5D9-4B27-9C10-CD8368AC8BEC}" type="presParOf" srcId="{FF578D38-4CF3-429B-A542-9A55936DD549}" destId="{28F3D0B6-AE72-4ED8-8F90-8722C102E7CE}" srcOrd="3" destOrd="0" presId="urn:microsoft.com/office/officeart/2018/2/layout/IconLabelDescriptionList"/>
    <dgm:cxn modelId="{FF16BCA8-79FB-46F1-A675-51236516EE23}" type="presParOf" srcId="{FF578D38-4CF3-429B-A542-9A55936DD549}" destId="{1E80CFEC-9172-4FFD-8664-9F8354265707}" srcOrd="4" destOrd="0" presId="urn:microsoft.com/office/officeart/2018/2/layout/IconLabelDescriptionList"/>
    <dgm:cxn modelId="{047530D2-922B-415E-89CD-B25DFA690E80}" type="presParOf" srcId="{1E80CFEC-9172-4FFD-8664-9F8354265707}" destId="{DB045B83-9B60-4D10-8EA3-D8CB7033BCE9}" srcOrd="0" destOrd="0" presId="urn:microsoft.com/office/officeart/2018/2/layout/IconLabelDescriptionList"/>
    <dgm:cxn modelId="{189130BF-EC55-415C-923B-3D6E49BECF3C}" type="presParOf" srcId="{1E80CFEC-9172-4FFD-8664-9F8354265707}" destId="{6E8FD442-36B5-4437-A426-9C29DC4BCE9C}" srcOrd="1" destOrd="0" presId="urn:microsoft.com/office/officeart/2018/2/layout/IconLabelDescriptionList"/>
    <dgm:cxn modelId="{402563B2-5A25-4B0B-A3FA-2A984AE88B88}" type="presParOf" srcId="{1E80CFEC-9172-4FFD-8664-9F8354265707}" destId="{A2BC4C0E-562F-4A88-9C89-A2F974E933C8}" srcOrd="2" destOrd="0" presId="urn:microsoft.com/office/officeart/2018/2/layout/IconLabelDescriptionList"/>
    <dgm:cxn modelId="{4BD98B06-4A0F-4F4E-B675-66903D91178E}" type="presParOf" srcId="{1E80CFEC-9172-4FFD-8664-9F8354265707}" destId="{F9A96DC2-9942-42F5-92CF-A076C627B99D}" srcOrd="3" destOrd="0" presId="urn:microsoft.com/office/officeart/2018/2/layout/IconLabelDescriptionList"/>
    <dgm:cxn modelId="{4E542DB9-B4E5-49C7-AEBD-F97D97F2F7AF}" type="presParOf" srcId="{1E80CFEC-9172-4FFD-8664-9F8354265707}" destId="{53B9E37C-FAE0-4384-99E5-FDCC2A755BC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14F82D-2D43-46ED-AF72-B3A455171CFC}"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E456FB21-89A9-40D2-AF6E-1B0767D92A05}">
      <dgm:prSet/>
      <dgm:spPr/>
      <dgm:t>
        <a:bodyPr/>
        <a:lstStyle/>
        <a:p>
          <a:pPr>
            <a:lnSpc>
              <a:spcPct val="100000"/>
            </a:lnSpc>
            <a:defRPr b="1"/>
          </a:pPr>
          <a:r>
            <a:rPr lang="en-US" b="1"/>
            <a:t>Market Barriers</a:t>
          </a:r>
          <a:endParaRPr lang="en-US"/>
        </a:p>
      </dgm:t>
    </dgm:pt>
    <dgm:pt modelId="{E0C0A2BD-5E10-4216-B1B6-39E7CF740B14}" type="parTrans" cxnId="{9BB7BECC-277E-4473-BC42-BBAE8C7E217C}">
      <dgm:prSet/>
      <dgm:spPr/>
      <dgm:t>
        <a:bodyPr/>
        <a:lstStyle/>
        <a:p>
          <a:endParaRPr lang="en-US"/>
        </a:p>
      </dgm:t>
    </dgm:pt>
    <dgm:pt modelId="{03C0E94B-E7DF-4802-B129-C21CCCE6E2EF}" type="sibTrans" cxnId="{9BB7BECC-277E-4473-BC42-BBAE8C7E217C}">
      <dgm:prSet/>
      <dgm:spPr/>
      <dgm:t>
        <a:bodyPr/>
        <a:lstStyle/>
        <a:p>
          <a:endParaRPr lang="en-US"/>
        </a:p>
      </dgm:t>
    </dgm:pt>
    <dgm:pt modelId="{B6B514B3-4652-4481-AD21-9604BFC45217}">
      <dgm:prSet custT="1"/>
      <dgm:spPr/>
      <dgm:t>
        <a:bodyPr/>
        <a:lstStyle/>
        <a:p>
          <a:pPr>
            <a:lnSpc>
              <a:spcPct val="100000"/>
            </a:lnSpc>
          </a:pPr>
          <a:r>
            <a:rPr lang="en-US" sz="1800" b="1"/>
            <a:t>High first cost</a:t>
          </a:r>
          <a:endParaRPr lang="en-US" sz="1800"/>
        </a:p>
      </dgm:t>
    </dgm:pt>
    <dgm:pt modelId="{BE38F7EC-5F79-4455-BEC2-D1000E22DAD7}" type="parTrans" cxnId="{C98DA79E-E15B-4975-8950-B3EA7E8550E8}">
      <dgm:prSet/>
      <dgm:spPr/>
      <dgm:t>
        <a:bodyPr/>
        <a:lstStyle/>
        <a:p>
          <a:endParaRPr lang="en-US"/>
        </a:p>
      </dgm:t>
    </dgm:pt>
    <dgm:pt modelId="{D507A66E-FE1D-490E-989D-FE4DC2753FE2}" type="sibTrans" cxnId="{C98DA79E-E15B-4975-8950-B3EA7E8550E8}">
      <dgm:prSet/>
      <dgm:spPr/>
      <dgm:t>
        <a:bodyPr/>
        <a:lstStyle/>
        <a:p>
          <a:endParaRPr lang="en-US"/>
        </a:p>
      </dgm:t>
    </dgm:pt>
    <dgm:pt modelId="{911AB5F3-9258-4EA3-84FA-171B304A78EE}">
      <dgm:prSet custT="1"/>
      <dgm:spPr/>
      <dgm:t>
        <a:bodyPr/>
        <a:lstStyle/>
        <a:p>
          <a:pPr>
            <a:lnSpc>
              <a:spcPct val="100000"/>
            </a:lnSpc>
          </a:pPr>
          <a:r>
            <a:rPr lang="en-US" sz="1800" b="1" dirty="0"/>
            <a:t>Lack of familiarity with the technology</a:t>
          </a:r>
          <a:endParaRPr lang="en-US" sz="1800" dirty="0"/>
        </a:p>
      </dgm:t>
    </dgm:pt>
    <dgm:pt modelId="{904B7B06-C543-43C3-9F90-9EAD8B829A2F}" type="parTrans" cxnId="{FCC7140F-5A27-46EC-82C1-7974ABC5F78D}">
      <dgm:prSet/>
      <dgm:spPr/>
      <dgm:t>
        <a:bodyPr/>
        <a:lstStyle/>
        <a:p>
          <a:endParaRPr lang="en-US"/>
        </a:p>
      </dgm:t>
    </dgm:pt>
    <dgm:pt modelId="{477AD368-7171-413A-BBA7-8F0BBFE57E9C}" type="sibTrans" cxnId="{FCC7140F-5A27-46EC-82C1-7974ABC5F78D}">
      <dgm:prSet/>
      <dgm:spPr/>
      <dgm:t>
        <a:bodyPr/>
        <a:lstStyle/>
        <a:p>
          <a:endParaRPr lang="en-US"/>
        </a:p>
      </dgm:t>
    </dgm:pt>
    <dgm:pt modelId="{543EEC55-0D7C-4D3B-BD64-3FEF857372E8}">
      <dgm:prSet/>
      <dgm:spPr/>
      <dgm:t>
        <a:bodyPr/>
        <a:lstStyle/>
        <a:p>
          <a:pPr>
            <a:lnSpc>
              <a:spcPct val="100000"/>
            </a:lnSpc>
            <a:defRPr b="1"/>
          </a:pPr>
          <a:r>
            <a:rPr lang="en-US" b="1"/>
            <a:t>Technical Barriers:</a:t>
          </a:r>
          <a:endParaRPr lang="en-US"/>
        </a:p>
      </dgm:t>
    </dgm:pt>
    <dgm:pt modelId="{33D88F54-72F6-4CEC-A9EA-336116857E84}" type="parTrans" cxnId="{B6BF4612-AF93-4209-9F7E-4936AAF427C7}">
      <dgm:prSet/>
      <dgm:spPr/>
      <dgm:t>
        <a:bodyPr/>
        <a:lstStyle/>
        <a:p>
          <a:endParaRPr lang="en-US"/>
        </a:p>
      </dgm:t>
    </dgm:pt>
    <dgm:pt modelId="{11C9B46D-E561-41EF-BFE3-20535646DD83}" type="sibTrans" cxnId="{B6BF4612-AF93-4209-9F7E-4936AAF427C7}">
      <dgm:prSet/>
      <dgm:spPr/>
      <dgm:t>
        <a:bodyPr/>
        <a:lstStyle/>
        <a:p>
          <a:endParaRPr lang="en-US"/>
        </a:p>
      </dgm:t>
    </dgm:pt>
    <dgm:pt modelId="{F52FA6D8-B762-4F3F-B3AE-F1BAD334DC1F}">
      <dgm:prSet custT="1"/>
      <dgm:spPr/>
      <dgm:t>
        <a:bodyPr/>
        <a:lstStyle/>
        <a:p>
          <a:pPr>
            <a:lnSpc>
              <a:spcPct val="100000"/>
            </a:lnSpc>
          </a:pPr>
          <a:r>
            <a:rPr lang="en-US" sz="1800" b="1"/>
            <a:t>Added complexity</a:t>
          </a:r>
          <a:endParaRPr lang="en-US" sz="1800"/>
        </a:p>
      </dgm:t>
    </dgm:pt>
    <dgm:pt modelId="{DB70F025-61EB-43E1-B024-07B7FC0A9107}" type="parTrans" cxnId="{D087BFC2-9966-4E89-8096-0FACA8F65261}">
      <dgm:prSet/>
      <dgm:spPr/>
      <dgm:t>
        <a:bodyPr/>
        <a:lstStyle/>
        <a:p>
          <a:endParaRPr lang="en-US"/>
        </a:p>
      </dgm:t>
    </dgm:pt>
    <dgm:pt modelId="{A9812183-18E2-470F-ADB4-751F069DAF01}" type="sibTrans" cxnId="{D087BFC2-9966-4E89-8096-0FACA8F65261}">
      <dgm:prSet/>
      <dgm:spPr/>
      <dgm:t>
        <a:bodyPr/>
        <a:lstStyle/>
        <a:p>
          <a:endParaRPr lang="en-US"/>
        </a:p>
      </dgm:t>
    </dgm:pt>
    <dgm:pt modelId="{5B9CF272-634F-4405-B0EA-7C7809C64646}">
      <dgm:prSet custT="1"/>
      <dgm:spPr/>
      <dgm:t>
        <a:bodyPr/>
        <a:lstStyle/>
        <a:p>
          <a:pPr>
            <a:lnSpc>
              <a:spcPct val="100000"/>
            </a:lnSpc>
          </a:pPr>
          <a:r>
            <a:rPr lang="en-US" sz="1800" b="1" dirty="0"/>
            <a:t>Space and ventilation constraints</a:t>
          </a:r>
          <a:endParaRPr lang="en-US" sz="1800" dirty="0"/>
        </a:p>
      </dgm:t>
    </dgm:pt>
    <dgm:pt modelId="{AFF6FB51-FC56-42DD-8F08-1DD1245F4EB0}" type="parTrans" cxnId="{024A71BB-10AE-45A8-AC2E-AC6CD57C346F}">
      <dgm:prSet/>
      <dgm:spPr/>
      <dgm:t>
        <a:bodyPr/>
        <a:lstStyle/>
        <a:p>
          <a:endParaRPr lang="en-US"/>
        </a:p>
      </dgm:t>
    </dgm:pt>
    <dgm:pt modelId="{05A7A552-0225-43C8-9A36-5B9023E9AE8A}" type="sibTrans" cxnId="{024A71BB-10AE-45A8-AC2E-AC6CD57C346F}">
      <dgm:prSet/>
      <dgm:spPr/>
      <dgm:t>
        <a:bodyPr/>
        <a:lstStyle/>
        <a:p>
          <a:endParaRPr lang="en-US"/>
        </a:p>
      </dgm:t>
    </dgm:pt>
    <dgm:pt modelId="{3CD2F040-4C1C-4287-84CF-C633D7769513}">
      <dgm:prSet custT="1"/>
      <dgm:spPr/>
      <dgm:t>
        <a:bodyPr/>
        <a:lstStyle/>
        <a:p>
          <a:pPr>
            <a:lnSpc>
              <a:spcPct val="100000"/>
            </a:lnSpc>
          </a:pPr>
          <a:r>
            <a:rPr lang="en-US" sz="1800" b="1"/>
            <a:t>Limited electrical infrastructure</a:t>
          </a:r>
          <a:endParaRPr lang="en-US" sz="1800"/>
        </a:p>
      </dgm:t>
    </dgm:pt>
    <dgm:pt modelId="{C0DB0431-3A50-4FC3-AACA-64CA284992D4}" type="parTrans" cxnId="{9D96B2DA-4009-45A9-942B-B547B81C78C5}">
      <dgm:prSet/>
      <dgm:spPr/>
      <dgm:t>
        <a:bodyPr/>
        <a:lstStyle/>
        <a:p>
          <a:endParaRPr lang="en-US"/>
        </a:p>
      </dgm:t>
    </dgm:pt>
    <dgm:pt modelId="{9B53E5B5-1DE3-4153-B04D-3ED6EB7E22A9}" type="sibTrans" cxnId="{9D96B2DA-4009-45A9-942B-B547B81C78C5}">
      <dgm:prSet/>
      <dgm:spPr/>
      <dgm:t>
        <a:bodyPr/>
        <a:lstStyle/>
        <a:p>
          <a:endParaRPr lang="en-US"/>
        </a:p>
      </dgm:t>
    </dgm:pt>
    <dgm:pt modelId="{4DCE052E-93A9-4F9A-BA23-37DA808CD75E}">
      <dgm:prSet custT="1"/>
      <dgm:spPr/>
      <dgm:t>
        <a:bodyPr/>
        <a:lstStyle/>
        <a:p>
          <a:pPr>
            <a:lnSpc>
              <a:spcPct val="100000"/>
            </a:lnSpc>
          </a:pPr>
          <a:r>
            <a:rPr lang="en-US" sz="1800" b="1"/>
            <a:t>Noise</a:t>
          </a:r>
          <a:endParaRPr lang="en-US" sz="1800"/>
        </a:p>
      </dgm:t>
    </dgm:pt>
    <dgm:pt modelId="{1308619B-71D0-4812-910A-B80BED291D6C}" type="parTrans" cxnId="{1093F826-728B-4677-BB52-851421A01E8A}">
      <dgm:prSet/>
      <dgm:spPr/>
      <dgm:t>
        <a:bodyPr/>
        <a:lstStyle/>
        <a:p>
          <a:endParaRPr lang="en-US"/>
        </a:p>
      </dgm:t>
    </dgm:pt>
    <dgm:pt modelId="{61017C02-1C18-470F-AC17-1DB24202965F}" type="sibTrans" cxnId="{1093F826-728B-4677-BB52-851421A01E8A}">
      <dgm:prSet/>
      <dgm:spPr/>
      <dgm:t>
        <a:bodyPr/>
        <a:lstStyle/>
        <a:p>
          <a:endParaRPr lang="en-US"/>
        </a:p>
      </dgm:t>
    </dgm:pt>
    <dgm:pt modelId="{E507C484-F416-4AF4-9A17-2183D0EA51C5}">
      <dgm:prSet custT="1"/>
      <dgm:spPr/>
      <dgm:t>
        <a:bodyPr/>
        <a:lstStyle/>
        <a:p>
          <a:pPr>
            <a:lnSpc>
              <a:spcPct val="100000"/>
            </a:lnSpc>
          </a:pPr>
          <a:r>
            <a:rPr lang="en-US" sz="1800" b="1" dirty="0"/>
            <a:t>Installation challenges: not a one for one replacement</a:t>
          </a:r>
          <a:endParaRPr lang="en-US" sz="1800" dirty="0"/>
        </a:p>
      </dgm:t>
    </dgm:pt>
    <dgm:pt modelId="{1B29EEA6-B7B0-4E82-B8C1-861462AAD80E}" type="parTrans" cxnId="{3835697D-D60B-48B6-816D-0C0A6C875D14}">
      <dgm:prSet/>
      <dgm:spPr/>
      <dgm:t>
        <a:bodyPr/>
        <a:lstStyle/>
        <a:p>
          <a:endParaRPr lang="en-US"/>
        </a:p>
      </dgm:t>
    </dgm:pt>
    <dgm:pt modelId="{096C8F9A-C581-46A9-9614-99B24517357F}" type="sibTrans" cxnId="{3835697D-D60B-48B6-816D-0C0A6C875D14}">
      <dgm:prSet/>
      <dgm:spPr/>
      <dgm:t>
        <a:bodyPr/>
        <a:lstStyle/>
        <a:p>
          <a:endParaRPr lang="en-US"/>
        </a:p>
      </dgm:t>
    </dgm:pt>
    <dgm:pt modelId="{061F7AEF-9B2C-4CAA-B8F6-48D9ED16E7E5}">
      <dgm:prSet custT="1"/>
      <dgm:spPr/>
      <dgm:t>
        <a:bodyPr/>
        <a:lstStyle/>
        <a:p>
          <a:pPr>
            <a:lnSpc>
              <a:spcPct val="100000"/>
            </a:lnSpc>
          </a:pPr>
          <a:r>
            <a:rPr lang="en-US" sz="1800" b="1" dirty="0"/>
            <a:t>Operating cost</a:t>
          </a:r>
        </a:p>
      </dgm:t>
    </dgm:pt>
    <dgm:pt modelId="{FC3A48BC-B160-4F81-A17C-016296A24190}" type="parTrans" cxnId="{B6DB58EF-AACB-41C5-97F4-789757F4CF88}">
      <dgm:prSet/>
      <dgm:spPr/>
      <dgm:t>
        <a:bodyPr/>
        <a:lstStyle/>
        <a:p>
          <a:endParaRPr lang="en-US"/>
        </a:p>
      </dgm:t>
    </dgm:pt>
    <dgm:pt modelId="{3E9A6554-E8A3-4F9E-BE5C-65DA079616A2}" type="sibTrans" cxnId="{B6DB58EF-AACB-41C5-97F4-789757F4CF88}">
      <dgm:prSet/>
      <dgm:spPr/>
      <dgm:t>
        <a:bodyPr/>
        <a:lstStyle/>
        <a:p>
          <a:endParaRPr lang="en-US"/>
        </a:p>
      </dgm:t>
    </dgm:pt>
    <dgm:pt modelId="{B0760A15-C2BA-47BA-9563-A68E9BE308A1}">
      <dgm:prSet/>
      <dgm:spPr/>
      <dgm:t>
        <a:bodyPr/>
        <a:lstStyle/>
        <a:p>
          <a:pPr>
            <a:lnSpc>
              <a:spcPct val="100000"/>
            </a:lnSpc>
            <a:defRPr b="1"/>
          </a:pPr>
          <a:r>
            <a:rPr lang="en-US" b="1"/>
            <a:t>Regulatory Barriers:</a:t>
          </a:r>
          <a:endParaRPr lang="en-US"/>
        </a:p>
      </dgm:t>
    </dgm:pt>
    <dgm:pt modelId="{D36CED64-2469-4241-B05B-E6DDD9F8A8ED}" type="parTrans" cxnId="{0D3C6661-151D-4137-B253-5384BEE6F1DF}">
      <dgm:prSet/>
      <dgm:spPr/>
      <dgm:t>
        <a:bodyPr/>
        <a:lstStyle/>
        <a:p>
          <a:endParaRPr lang="en-US"/>
        </a:p>
      </dgm:t>
    </dgm:pt>
    <dgm:pt modelId="{C0DFB9A2-AC83-40CF-B3FD-F5C29F97E552}" type="sibTrans" cxnId="{0D3C6661-151D-4137-B253-5384BEE6F1DF}">
      <dgm:prSet/>
      <dgm:spPr/>
      <dgm:t>
        <a:bodyPr/>
        <a:lstStyle/>
        <a:p>
          <a:endParaRPr lang="en-US"/>
        </a:p>
      </dgm:t>
    </dgm:pt>
    <dgm:pt modelId="{6811459F-593F-4A17-8A63-EBE0E9F1492C}">
      <dgm:prSet custT="1"/>
      <dgm:spPr/>
      <dgm:t>
        <a:bodyPr/>
        <a:lstStyle/>
        <a:p>
          <a:pPr>
            <a:lnSpc>
              <a:spcPct val="100000"/>
            </a:lnSpc>
          </a:pPr>
          <a:r>
            <a:rPr lang="en-US" sz="1800" b="1" dirty="0"/>
            <a:t>Meeting California Retail Food Code sizing requirements: CCDEH Guidelines for Sizing Water Heaters</a:t>
          </a:r>
          <a:endParaRPr lang="en-US" sz="1800" dirty="0"/>
        </a:p>
      </dgm:t>
    </dgm:pt>
    <dgm:pt modelId="{C2B2F346-4A0B-481E-9AFF-2D611BE2DC75}" type="parTrans" cxnId="{61B8440B-68D6-4EE5-824D-0F8EE599E36A}">
      <dgm:prSet/>
      <dgm:spPr/>
      <dgm:t>
        <a:bodyPr/>
        <a:lstStyle/>
        <a:p>
          <a:endParaRPr lang="en-US"/>
        </a:p>
      </dgm:t>
    </dgm:pt>
    <dgm:pt modelId="{6D1BAAF0-8281-4A15-9459-5690272AE4BB}" type="sibTrans" cxnId="{61B8440B-68D6-4EE5-824D-0F8EE599E36A}">
      <dgm:prSet/>
      <dgm:spPr/>
      <dgm:t>
        <a:bodyPr/>
        <a:lstStyle/>
        <a:p>
          <a:endParaRPr lang="en-US"/>
        </a:p>
      </dgm:t>
    </dgm:pt>
    <dgm:pt modelId="{FF578D38-4CF3-429B-A542-9A55936DD549}" type="pres">
      <dgm:prSet presAssocID="{D914F82D-2D43-46ED-AF72-B3A455171CFC}" presName="root" presStyleCnt="0">
        <dgm:presLayoutVars>
          <dgm:dir/>
          <dgm:resizeHandles val="exact"/>
        </dgm:presLayoutVars>
      </dgm:prSet>
      <dgm:spPr/>
    </dgm:pt>
    <dgm:pt modelId="{6EED9503-0ABD-4EA2-96B2-A630CD9090E7}" type="pres">
      <dgm:prSet presAssocID="{E456FB21-89A9-40D2-AF6E-1B0767D92A05}" presName="compNode" presStyleCnt="0"/>
      <dgm:spPr/>
    </dgm:pt>
    <dgm:pt modelId="{A30E61E3-A918-4BEE-A5EA-1998747D76E7}" type="pres">
      <dgm:prSet presAssocID="{E456FB21-89A9-40D2-AF6E-1B0767D92A05}" presName="iconRect" presStyleLbl="node1" presStyleIdx="0" presStyleCnt="3" custLinFactNeighborX="45094" custLinFactNeighborY="257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rget Audience with solid fill"/>
        </a:ext>
      </dgm:extLst>
    </dgm:pt>
    <dgm:pt modelId="{36C5ED03-0868-4BBA-B5CB-936A7FE1E420}" type="pres">
      <dgm:prSet presAssocID="{E456FB21-89A9-40D2-AF6E-1B0767D92A05}" presName="iconSpace" presStyleCnt="0"/>
      <dgm:spPr/>
    </dgm:pt>
    <dgm:pt modelId="{B0994435-261F-4E6B-9A1A-5FD4522C5537}" type="pres">
      <dgm:prSet presAssocID="{E456FB21-89A9-40D2-AF6E-1B0767D92A05}" presName="parTx" presStyleLbl="revTx" presStyleIdx="0" presStyleCnt="6">
        <dgm:presLayoutVars>
          <dgm:chMax val="0"/>
          <dgm:chPref val="0"/>
        </dgm:presLayoutVars>
      </dgm:prSet>
      <dgm:spPr/>
    </dgm:pt>
    <dgm:pt modelId="{226C9A40-011A-45C3-B17C-C2BF3F683398}" type="pres">
      <dgm:prSet presAssocID="{E456FB21-89A9-40D2-AF6E-1B0767D92A05}" presName="txSpace" presStyleCnt="0"/>
      <dgm:spPr/>
    </dgm:pt>
    <dgm:pt modelId="{1B23883D-5B86-4312-82A2-63B036B9FA18}" type="pres">
      <dgm:prSet presAssocID="{E456FB21-89A9-40D2-AF6E-1B0767D92A05}" presName="desTx" presStyleLbl="revTx" presStyleIdx="1" presStyleCnt="6">
        <dgm:presLayoutVars/>
      </dgm:prSet>
      <dgm:spPr/>
    </dgm:pt>
    <dgm:pt modelId="{41DA89F3-3CC1-4050-939B-E57DF948A110}" type="pres">
      <dgm:prSet presAssocID="{03C0E94B-E7DF-4802-B129-C21CCCE6E2EF}" presName="sibTrans" presStyleCnt="0"/>
      <dgm:spPr/>
    </dgm:pt>
    <dgm:pt modelId="{78218E88-07E8-4391-89EF-69344F3699A8}" type="pres">
      <dgm:prSet presAssocID="{543EEC55-0D7C-4D3B-BD64-3FEF857372E8}" presName="compNode" presStyleCnt="0"/>
      <dgm:spPr/>
    </dgm:pt>
    <dgm:pt modelId="{5E1A9EEF-C7AF-49E7-9709-DCCFE3A80802}" type="pres">
      <dgm:prSet presAssocID="{543EEC55-0D7C-4D3B-BD64-3FEF857372E8}" presName="iconRect" presStyleLbl="node1" presStyleIdx="1" presStyleCnt="3" custLinFactNeighborX="69574" custLinFactNeighborY="515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ueprint with solid fill"/>
        </a:ext>
      </dgm:extLst>
    </dgm:pt>
    <dgm:pt modelId="{F2BCF30B-C3CA-4FB8-BEB1-E7A824607E87}" type="pres">
      <dgm:prSet presAssocID="{543EEC55-0D7C-4D3B-BD64-3FEF857372E8}" presName="iconSpace" presStyleCnt="0"/>
      <dgm:spPr/>
    </dgm:pt>
    <dgm:pt modelId="{1C266EB4-FF96-4A97-988F-B6D8241E4154}" type="pres">
      <dgm:prSet presAssocID="{543EEC55-0D7C-4D3B-BD64-3FEF857372E8}" presName="parTx" presStyleLbl="revTx" presStyleIdx="2" presStyleCnt="6">
        <dgm:presLayoutVars>
          <dgm:chMax val="0"/>
          <dgm:chPref val="0"/>
        </dgm:presLayoutVars>
      </dgm:prSet>
      <dgm:spPr/>
    </dgm:pt>
    <dgm:pt modelId="{FBCF0790-4312-475F-86EF-4439139C6003}" type="pres">
      <dgm:prSet presAssocID="{543EEC55-0D7C-4D3B-BD64-3FEF857372E8}" presName="txSpace" presStyleCnt="0"/>
      <dgm:spPr/>
    </dgm:pt>
    <dgm:pt modelId="{F82E8448-F0FD-4876-9FC2-131C2DAA5106}" type="pres">
      <dgm:prSet presAssocID="{543EEC55-0D7C-4D3B-BD64-3FEF857372E8}" presName="desTx" presStyleLbl="revTx" presStyleIdx="3" presStyleCnt="6">
        <dgm:presLayoutVars/>
      </dgm:prSet>
      <dgm:spPr/>
    </dgm:pt>
    <dgm:pt modelId="{28F3D0B6-AE72-4ED8-8F90-8722C102E7CE}" type="pres">
      <dgm:prSet presAssocID="{11C9B46D-E561-41EF-BFE3-20535646DD83}" presName="sibTrans" presStyleCnt="0"/>
      <dgm:spPr/>
    </dgm:pt>
    <dgm:pt modelId="{1E80CFEC-9172-4FFD-8664-9F8354265707}" type="pres">
      <dgm:prSet presAssocID="{B0760A15-C2BA-47BA-9563-A68E9BE308A1}" presName="compNode" presStyleCnt="0"/>
      <dgm:spPr/>
    </dgm:pt>
    <dgm:pt modelId="{DB045B83-9B60-4D10-8EA3-D8CB7033BCE9}" type="pres">
      <dgm:prSet presAssocID="{B0760A15-C2BA-47BA-9563-A68E9BE308A1}" presName="iconRect" presStyleLbl="node1" presStyleIdx="2" presStyleCnt="3" custLinFactNeighborX="79881" custLinFactNeighborY="128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6E8FD442-36B5-4437-A426-9C29DC4BCE9C}" type="pres">
      <dgm:prSet presAssocID="{B0760A15-C2BA-47BA-9563-A68E9BE308A1}" presName="iconSpace" presStyleCnt="0"/>
      <dgm:spPr/>
    </dgm:pt>
    <dgm:pt modelId="{A2BC4C0E-562F-4A88-9C89-A2F974E933C8}" type="pres">
      <dgm:prSet presAssocID="{B0760A15-C2BA-47BA-9563-A68E9BE308A1}" presName="parTx" presStyleLbl="revTx" presStyleIdx="4" presStyleCnt="6">
        <dgm:presLayoutVars>
          <dgm:chMax val="0"/>
          <dgm:chPref val="0"/>
        </dgm:presLayoutVars>
      </dgm:prSet>
      <dgm:spPr/>
    </dgm:pt>
    <dgm:pt modelId="{F9A96DC2-9942-42F5-92CF-A076C627B99D}" type="pres">
      <dgm:prSet presAssocID="{B0760A15-C2BA-47BA-9563-A68E9BE308A1}" presName="txSpace" presStyleCnt="0"/>
      <dgm:spPr/>
    </dgm:pt>
    <dgm:pt modelId="{53B9E37C-FAE0-4384-99E5-FDCC2A755BC3}" type="pres">
      <dgm:prSet presAssocID="{B0760A15-C2BA-47BA-9563-A68E9BE308A1}" presName="desTx" presStyleLbl="revTx" presStyleIdx="5" presStyleCnt="6" custScaleX="108779">
        <dgm:presLayoutVars/>
      </dgm:prSet>
      <dgm:spPr/>
    </dgm:pt>
  </dgm:ptLst>
  <dgm:cxnLst>
    <dgm:cxn modelId="{661FA30A-60C2-441E-9B0D-B307E7947E53}" type="presOf" srcId="{6811459F-593F-4A17-8A63-EBE0E9F1492C}" destId="{53B9E37C-FAE0-4384-99E5-FDCC2A755BC3}" srcOrd="0" destOrd="0" presId="urn:microsoft.com/office/officeart/2018/2/layout/IconLabelDescriptionList"/>
    <dgm:cxn modelId="{61B8440B-68D6-4EE5-824D-0F8EE599E36A}" srcId="{B0760A15-C2BA-47BA-9563-A68E9BE308A1}" destId="{6811459F-593F-4A17-8A63-EBE0E9F1492C}" srcOrd="0" destOrd="0" parTransId="{C2B2F346-4A0B-481E-9AFF-2D611BE2DC75}" sibTransId="{6D1BAAF0-8281-4A15-9459-5690272AE4BB}"/>
    <dgm:cxn modelId="{FCC7140F-5A27-46EC-82C1-7974ABC5F78D}" srcId="{E456FB21-89A9-40D2-AF6E-1B0767D92A05}" destId="{911AB5F3-9258-4EA3-84FA-171B304A78EE}" srcOrd="1" destOrd="0" parTransId="{904B7B06-C543-43C3-9F90-9EAD8B829A2F}" sibTransId="{477AD368-7171-413A-BBA7-8F0BBFE57E9C}"/>
    <dgm:cxn modelId="{B6BF4612-AF93-4209-9F7E-4936AAF427C7}" srcId="{D914F82D-2D43-46ED-AF72-B3A455171CFC}" destId="{543EEC55-0D7C-4D3B-BD64-3FEF857372E8}" srcOrd="1" destOrd="0" parTransId="{33D88F54-72F6-4CEC-A9EA-336116857E84}" sibTransId="{11C9B46D-E561-41EF-BFE3-20535646DD83}"/>
    <dgm:cxn modelId="{09842F15-87BC-4654-B4FC-B0FB21DC5322}" type="presOf" srcId="{061F7AEF-9B2C-4CAA-B8F6-48D9ED16E7E5}" destId="{F82E8448-F0FD-4876-9FC2-131C2DAA5106}" srcOrd="0" destOrd="5" presId="urn:microsoft.com/office/officeart/2018/2/layout/IconLabelDescriptionList"/>
    <dgm:cxn modelId="{3D982A1A-F5D5-4EB0-93B3-452E79AF2061}" type="presOf" srcId="{B6B514B3-4652-4481-AD21-9604BFC45217}" destId="{1B23883D-5B86-4312-82A2-63B036B9FA18}" srcOrd="0" destOrd="0" presId="urn:microsoft.com/office/officeart/2018/2/layout/IconLabelDescriptionList"/>
    <dgm:cxn modelId="{C3D06B26-E9E1-437B-89B7-0A561F8D75E4}" type="presOf" srcId="{E456FB21-89A9-40D2-AF6E-1B0767D92A05}" destId="{B0994435-261F-4E6B-9A1A-5FD4522C5537}" srcOrd="0" destOrd="0" presId="urn:microsoft.com/office/officeart/2018/2/layout/IconLabelDescriptionList"/>
    <dgm:cxn modelId="{1093F826-728B-4677-BB52-851421A01E8A}" srcId="{543EEC55-0D7C-4D3B-BD64-3FEF857372E8}" destId="{4DCE052E-93A9-4F9A-BA23-37DA808CD75E}" srcOrd="3" destOrd="0" parTransId="{1308619B-71D0-4812-910A-B80BED291D6C}" sibTransId="{61017C02-1C18-470F-AC17-1DB24202965F}"/>
    <dgm:cxn modelId="{2FFC903D-B9AA-4B20-9D21-7BB1F43071B6}" type="presOf" srcId="{E507C484-F416-4AF4-9A17-2183D0EA51C5}" destId="{F82E8448-F0FD-4876-9FC2-131C2DAA5106}" srcOrd="0" destOrd="4" presId="urn:microsoft.com/office/officeart/2018/2/layout/IconLabelDescriptionList"/>
    <dgm:cxn modelId="{2368715E-C4CF-4837-915F-6F3A4B6D5AAA}" type="presOf" srcId="{D914F82D-2D43-46ED-AF72-B3A455171CFC}" destId="{FF578D38-4CF3-429B-A542-9A55936DD549}" srcOrd="0" destOrd="0" presId="urn:microsoft.com/office/officeart/2018/2/layout/IconLabelDescriptionList"/>
    <dgm:cxn modelId="{0D3C6661-151D-4137-B253-5384BEE6F1DF}" srcId="{D914F82D-2D43-46ED-AF72-B3A455171CFC}" destId="{B0760A15-C2BA-47BA-9563-A68E9BE308A1}" srcOrd="2" destOrd="0" parTransId="{D36CED64-2469-4241-B05B-E6DDD9F8A8ED}" sibTransId="{C0DFB9A2-AC83-40CF-B3FD-F5C29F97E552}"/>
    <dgm:cxn modelId="{87842D7D-4B00-49AD-94B5-989E4C72E909}" type="presOf" srcId="{5B9CF272-634F-4405-B0EA-7C7809C64646}" destId="{F82E8448-F0FD-4876-9FC2-131C2DAA5106}" srcOrd="0" destOrd="1" presId="urn:microsoft.com/office/officeart/2018/2/layout/IconLabelDescriptionList"/>
    <dgm:cxn modelId="{3835697D-D60B-48B6-816D-0C0A6C875D14}" srcId="{543EEC55-0D7C-4D3B-BD64-3FEF857372E8}" destId="{E507C484-F416-4AF4-9A17-2183D0EA51C5}" srcOrd="4" destOrd="0" parTransId="{1B29EEA6-B7B0-4E82-B8C1-861462AAD80E}" sibTransId="{096C8F9A-C581-46A9-9614-99B24517357F}"/>
    <dgm:cxn modelId="{A73CED7F-88DD-4292-9CA3-488604382757}" type="presOf" srcId="{3CD2F040-4C1C-4287-84CF-C633D7769513}" destId="{F82E8448-F0FD-4876-9FC2-131C2DAA5106}" srcOrd="0" destOrd="2" presId="urn:microsoft.com/office/officeart/2018/2/layout/IconLabelDescriptionList"/>
    <dgm:cxn modelId="{9A48608E-5317-4E02-8C10-7658A42E551D}" type="presOf" srcId="{F52FA6D8-B762-4F3F-B3AE-F1BAD334DC1F}" destId="{F82E8448-F0FD-4876-9FC2-131C2DAA5106}" srcOrd="0" destOrd="0" presId="urn:microsoft.com/office/officeart/2018/2/layout/IconLabelDescriptionList"/>
    <dgm:cxn modelId="{C98DA79E-E15B-4975-8950-B3EA7E8550E8}" srcId="{E456FB21-89A9-40D2-AF6E-1B0767D92A05}" destId="{B6B514B3-4652-4481-AD21-9604BFC45217}" srcOrd="0" destOrd="0" parTransId="{BE38F7EC-5F79-4455-BEC2-D1000E22DAD7}" sibTransId="{D507A66E-FE1D-490E-989D-FE4DC2753FE2}"/>
    <dgm:cxn modelId="{024A71BB-10AE-45A8-AC2E-AC6CD57C346F}" srcId="{543EEC55-0D7C-4D3B-BD64-3FEF857372E8}" destId="{5B9CF272-634F-4405-B0EA-7C7809C64646}" srcOrd="1" destOrd="0" parTransId="{AFF6FB51-FC56-42DD-8F08-1DD1245F4EB0}" sibTransId="{05A7A552-0225-43C8-9A36-5B9023E9AE8A}"/>
    <dgm:cxn modelId="{D087BFC2-9966-4E89-8096-0FACA8F65261}" srcId="{543EEC55-0D7C-4D3B-BD64-3FEF857372E8}" destId="{F52FA6D8-B762-4F3F-B3AE-F1BAD334DC1F}" srcOrd="0" destOrd="0" parTransId="{DB70F025-61EB-43E1-B024-07B7FC0A9107}" sibTransId="{A9812183-18E2-470F-ADB4-751F069DAF01}"/>
    <dgm:cxn modelId="{9BB7BECC-277E-4473-BC42-BBAE8C7E217C}" srcId="{D914F82D-2D43-46ED-AF72-B3A455171CFC}" destId="{E456FB21-89A9-40D2-AF6E-1B0767D92A05}" srcOrd="0" destOrd="0" parTransId="{E0C0A2BD-5E10-4216-B1B6-39E7CF740B14}" sibTransId="{03C0E94B-E7DF-4802-B129-C21CCCE6E2EF}"/>
    <dgm:cxn modelId="{D2C26ECD-1DC8-46FD-935F-B28AC952EF6F}" type="presOf" srcId="{911AB5F3-9258-4EA3-84FA-171B304A78EE}" destId="{1B23883D-5B86-4312-82A2-63B036B9FA18}" srcOrd="0" destOrd="1" presId="urn:microsoft.com/office/officeart/2018/2/layout/IconLabelDescriptionList"/>
    <dgm:cxn modelId="{9D96B2DA-4009-45A9-942B-B547B81C78C5}" srcId="{543EEC55-0D7C-4D3B-BD64-3FEF857372E8}" destId="{3CD2F040-4C1C-4287-84CF-C633D7769513}" srcOrd="2" destOrd="0" parTransId="{C0DB0431-3A50-4FC3-AACA-64CA284992D4}" sibTransId="{9B53E5B5-1DE3-4153-B04D-3ED6EB7E22A9}"/>
    <dgm:cxn modelId="{B6DB58EF-AACB-41C5-97F4-789757F4CF88}" srcId="{543EEC55-0D7C-4D3B-BD64-3FEF857372E8}" destId="{061F7AEF-9B2C-4CAA-B8F6-48D9ED16E7E5}" srcOrd="5" destOrd="0" parTransId="{FC3A48BC-B160-4F81-A17C-016296A24190}" sibTransId="{3E9A6554-E8A3-4F9E-BE5C-65DA079616A2}"/>
    <dgm:cxn modelId="{DB86FCFB-24E5-4115-AA6B-9104AED50A91}" type="presOf" srcId="{B0760A15-C2BA-47BA-9563-A68E9BE308A1}" destId="{A2BC4C0E-562F-4A88-9C89-A2F974E933C8}" srcOrd="0" destOrd="0" presId="urn:microsoft.com/office/officeart/2018/2/layout/IconLabelDescriptionList"/>
    <dgm:cxn modelId="{48B00FFC-6DCF-4D82-A07B-AA6019F8C7B9}" type="presOf" srcId="{543EEC55-0D7C-4D3B-BD64-3FEF857372E8}" destId="{1C266EB4-FF96-4A97-988F-B6D8241E4154}" srcOrd="0" destOrd="0" presId="urn:microsoft.com/office/officeart/2018/2/layout/IconLabelDescriptionList"/>
    <dgm:cxn modelId="{C1B5EFFE-6745-4400-83EB-C96AF02BC38F}" type="presOf" srcId="{4DCE052E-93A9-4F9A-BA23-37DA808CD75E}" destId="{F82E8448-F0FD-4876-9FC2-131C2DAA5106}" srcOrd="0" destOrd="3" presId="urn:microsoft.com/office/officeart/2018/2/layout/IconLabelDescriptionList"/>
    <dgm:cxn modelId="{33220ABC-A8A2-416F-844E-B2FD7C777335}" type="presParOf" srcId="{FF578D38-4CF3-429B-A542-9A55936DD549}" destId="{6EED9503-0ABD-4EA2-96B2-A630CD9090E7}" srcOrd="0" destOrd="0" presId="urn:microsoft.com/office/officeart/2018/2/layout/IconLabelDescriptionList"/>
    <dgm:cxn modelId="{546FFB22-31DC-488E-A997-DD73EBE5CE1A}" type="presParOf" srcId="{6EED9503-0ABD-4EA2-96B2-A630CD9090E7}" destId="{A30E61E3-A918-4BEE-A5EA-1998747D76E7}" srcOrd="0" destOrd="0" presId="urn:microsoft.com/office/officeart/2018/2/layout/IconLabelDescriptionList"/>
    <dgm:cxn modelId="{A297EEEF-FBA2-42BA-A7F4-E0D5B7AC5FF1}" type="presParOf" srcId="{6EED9503-0ABD-4EA2-96B2-A630CD9090E7}" destId="{36C5ED03-0868-4BBA-B5CB-936A7FE1E420}" srcOrd="1" destOrd="0" presId="urn:microsoft.com/office/officeart/2018/2/layout/IconLabelDescriptionList"/>
    <dgm:cxn modelId="{EA20AFD6-1AAE-4AD9-A771-BF17297D68D3}" type="presParOf" srcId="{6EED9503-0ABD-4EA2-96B2-A630CD9090E7}" destId="{B0994435-261F-4E6B-9A1A-5FD4522C5537}" srcOrd="2" destOrd="0" presId="urn:microsoft.com/office/officeart/2018/2/layout/IconLabelDescriptionList"/>
    <dgm:cxn modelId="{A03E919D-6CB9-4EC5-9756-D90573964812}" type="presParOf" srcId="{6EED9503-0ABD-4EA2-96B2-A630CD9090E7}" destId="{226C9A40-011A-45C3-B17C-C2BF3F683398}" srcOrd="3" destOrd="0" presId="urn:microsoft.com/office/officeart/2018/2/layout/IconLabelDescriptionList"/>
    <dgm:cxn modelId="{5EEC3DCD-FA02-4D48-BA79-511BDA4A6BC3}" type="presParOf" srcId="{6EED9503-0ABD-4EA2-96B2-A630CD9090E7}" destId="{1B23883D-5B86-4312-82A2-63B036B9FA18}" srcOrd="4" destOrd="0" presId="urn:microsoft.com/office/officeart/2018/2/layout/IconLabelDescriptionList"/>
    <dgm:cxn modelId="{77A70525-0EC1-4B05-9EDA-EE1C7CCEB10D}" type="presParOf" srcId="{FF578D38-4CF3-429B-A542-9A55936DD549}" destId="{41DA89F3-3CC1-4050-939B-E57DF948A110}" srcOrd="1" destOrd="0" presId="urn:microsoft.com/office/officeart/2018/2/layout/IconLabelDescriptionList"/>
    <dgm:cxn modelId="{A08C962D-4F28-478B-ADE5-B08CE0FF1AC2}" type="presParOf" srcId="{FF578D38-4CF3-429B-A542-9A55936DD549}" destId="{78218E88-07E8-4391-89EF-69344F3699A8}" srcOrd="2" destOrd="0" presId="urn:microsoft.com/office/officeart/2018/2/layout/IconLabelDescriptionList"/>
    <dgm:cxn modelId="{6B4BC316-3E8B-49E6-9B5A-A3449CB07322}" type="presParOf" srcId="{78218E88-07E8-4391-89EF-69344F3699A8}" destId="{5E1A9EEF-C7AF-49E7-9709-DCCFE3A80802}" srcOrd="0" destOrd="0" presId="urn:microsoft.com/office/officeart/2018/2/layout/IconLabelDescriptionList"/>
    <dgm:cxn modelId="{05E9ABA5-E2B1-4827-A096-A1F6B35C7C3F}" type="presParOf" srcId="{78218E88-07E8-4391-89EF-69344F3699A8}" destId="{F2BCF30B-C3CA-4FB8-BEB1-E7A824607E87}" srcOrd="1" destOrd="0" presId="urn:microsoft.com/office/officeart/2018/2/layout/IconLabelDescriptionList"/>
    <dgm:cxn modelId="{38B62608-8BAE-4E00-9F43-95218193172E}" type="presParOf" srcId="{78218E88-07E8-4391-89EF-69344F3699A8}" destId="{1C266EB4-FF96-4A97-988F-B6D8241E4154}" srcOrd="2" destOrd="0" presId="urn:microsoft.com/office/officeart/2018/2/layout/IconLabelDescriptionList"/>
    <dgm:cxn modelId="{C3799288-61C7-43CB-BA53-C648B1D8637E}" type="presParOf" srcId="{78218E88-07E8-4391-89EF-69344F3699A8}" destId="{FBCF0790-4312-475F-86EF-4439139C6003}" srcOrd="3" destOrd="0" presId="urn:microsoft.com/office/officeart/2018/2/layout/IconLabelDescriptionList"/>
    <dgm:cxn modelId="{26CFB573-D3BD-4694-A22F-B90C7D69185F}" type="presParOf" srcId="{78218E88-07E8-4391-89EF-69344F3699A8}" destId="{F82E8448-F0FD-4876-9FC2-131C2DAA5106}" srcOrd="4" destOrd="0" presId="urn:microsoft.com/office/officeart/2018/2/layout/IconLabelDescriptionList"/>
    <dgm:cxn modelId="{F945F8FF-E5D9-4B27-9C10-CD8368AC8BEC}" type="presParOf" srcId="{FF578D38-4CF3-429B-A542-9A55936DD549}" destId="{28F3D0B6-AE72-4ED8-8F90-8722C102E7CE}" srcOrd="3" destOrd="0" presId="urn:microsoft.com/office/officeart/2018/2/layout/IconLabelDescriptionList"/>
    <dgm:cxn modelId="{FF16BCA8-79FB-46F1-A675-51236516EE23}" type="presParOf" srcId="{FF578D38-4CF3-429B-A542-9A55936DD549}" destId="{1E80CFEC-9172-4FFD-8664-9F8354265707}" srcOrd="4" destOrd="0" presId="urn:microsoft.com/office/officeart/2018/2/layout/IconLabelDescriptionList"/>
    <dgm:cxn modelId="{047530D2-922B-415E-89CD-B25DFA690E80}" type="presParOf" srcId="{1E80CFEC-9172-4FFD-8664-9F8354265707}" destId="{DB045B83-9B60-4D10-8EA3-D8CB7033BCE9}" srcOrd="0" destOrd="0" presId="urn:microsoft.com/office/officeart/2018/2/layout/IconLabelDescriptionList"/>
    <dgm:cxn modelId="{189130BF-EC55-415C-923B-3D6E49BECF3C}" type="presParOf" srcId="{1E80CFEC-9172-4FFD-8664-9F8354265707}" destId="{6E8FD442-36B5-4437-A426-9C29DC4BCE9C}" srcOrd="1" destOrd="0" presId="urn:microsoft.com/office/officeart/2018/2/layout/IconLabelDescriptionList"/>
    <dgm:cxn modelId="{402563B2-5A25-4B0B-A3FA-2A984AE88B88}" type="presParOf" srcId="{1E80CFEC-9172-4FFD-8664-9F8354265707}" destId="{A2BC4C0E-562F-4A88-9C89-A2F974E933C8}" srcOrd="2" destOrd="0" presId="urn:microsoft.com/office/officeart/2018/2/layout/IconLabelDescriptionList"/>
    <dgm:cxn modelId="{4BD98B06-4A0F-4F4E-B675-66903D91178E}" type="presParOf" srcId="{1E80CFEC-9172-4FFD-8664-9F8354265707}" destId="{F9A96DC2-9942-42F5-92CF-A076C627B99D}" srcOrd="3" destOrd="0" presId="urn:microsoft.com/office/officeart/2018/2/layout/IconLabelDescriptionList"/>
    <dgm:cxn modelId="{4E542DB9-B4E5-49C7-AEBD-F97D97F2F7AF}" type="presParOf" srcId="{1E80CFEC-9172-4FFD-8664-9F8354265707}" destId="{53B9E37C-FAE0-4384-99E5-FDCC2A755BC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E61E3-A918-4BEE-A5EA-1998747D76E7}">
      <dsp:nvSpPr>
        <dsp:cNvPr id="0" name=""/>
        <dsp:cNvSpPr/>
      </dsp:nvSpPr>
      <dsp:spPr>
        <a:xfrm>
          <a:off x="507575" y="622908"/>
          <a:ext cx="1116281" cy="111628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994435-261F-4E6B-9A1A-5FD4522C5537}">
      <dsp:nvSpPr>
        <dsp:cNvPr id="0" name=""/>
        <dsp:cNvSpPr/>
      </dsp:nvSpPr>
      <dsp:spPr>
        <a:xfrm>
          <a:off x="4199" y="189612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1" kern="1200"/>
            <a:t>Market Barriers</a:t>
          </a:r>
          <a:endParaRPr lang="en-US" sz="3000" kern="1200"/>
        </a:p>
      </dsp:txBody>
      <dsp:txXfrm>
        <a:off x="4199" y="1896127"/>
        <a:ext cx="3189375" cy="478406"/>
      </dsp:txXfrm>
    </dsp:sp>
    <dsp:sp modelId="{1B23883D-5B86-4312-82A2-63B036B9FA18}">
      <dsp:nvSpPr>
        <dsp:cNvPr id="0" name=""/>
        <dsp:cNvSpPr/>
      </dsp:nvSpPr>
      <dsp:spPr>
        <a:xfrm>
          <a:off x="4199" y="2460908"/>
          <a:ext cx="3189375" cy="245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a:t>High first cost</a:t>
          </a:r>
          <a:endParaRPr lang="en-US" sz="1800" kern="1200"/>
        </a:p>
        <a:p>
          <a:pPr marL="0" lvl="0" indent="0" algn="l" defTabSz="800100">
            <a:lnSpc>
              <a:spcPct val="100000"/>
            </a:lnSpc>
            <a:spcBef>
              <a:spcPct val="0"/>
            </a:spcBef>
            <a:spcAft>
              <a:spcPct val="35000"/>
            </a:spcAft>
            <a:buNone/>
          </a:pPr>
          <a:r>
            <a:rPr lang="en-US" sz="1800" b="1" kern="1200" dirty="0"/>
            <a:t>Lack of familiarity with the technology</a:t>
          </a:r>
          <a:endParaRPr lang="en-US" sz="1800" kern="1200" dirty="0"/>
        </a:p>
      </dsp:txBody>
      <dsp:txXfrm>
        <a:off x="4199" y="2460908"/>
        <a:ext cx="3189375" cy="2451947"/>
      </dsp:txXfrm>
    </dsp:sp>
    <dsp:sp modelId="{5E1A9EEF-C7AF-49E7-9709-DCCFE3A80802}">
      <dsp:nvSpPr>
        <dsp:cNvPr id="0" name=""/>
        <dsp:cNvSpPr/>
      </dsp:nvSpPr>
      <dsp:spPr>
        <a:xfrm>
          <a:off x="4528356" y="651663"/>
          <a:ext cx="1116281" cy="111628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66EB4-FF96-4A97-988F-B6D8241E4154}">
      <dsp:nvSpPr>
        <dsp:cNvPr id="0" name=""/>
        <dsp:cNvSpPr/>
      </dsp:nvSpPr>
      <dsp:spPr>
        <a:xfrm>
          <a:off x="3751714" y="189612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1" kern="1200"/>
            <a:t>Technical Barriers:</a:t>
          </a:r>
          <a:endParaRPr lang="en-US" sz="3000" kern="1200"/>
        </a:p>
      </dsp:txBody>
      <dsp:txXfrm>
        <a:off x="3751714" y="1896127"/>
        <a:ext cx="3189375" cy="478406"/>
      </dsp:txXfrm>
    </dsp:sp>
    <dsp:sp modelId="{F82E8448-F0FD-4876-9FC2-131C2DAA5106}">
      <dsp:nvSpPr>
        <dsp:cNvPr id="0" name=""/>
        <dsp:cNvSpPr/>
      </dsp:nvSpPr>
      <dsp:spPr>
        <a:xfrm>
          <a:off x="3751714" y="2460908"/>
          <a:ext cx="3189375" cy="245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a:t>Added complexity</a:t>
          </a:r>
          <a:endParaRPr lang="en-US" sz="1800" kern="1200"/>
        </a:p>
        <a:p>
          <a:pPr marL="0" lvl="0" indent="0" algn="l" defTabSz="800100">
            <a:lnSpc>
              <a:spcPct val="100000"/>
            </a:lnSpc>
            <a:spcBef>
              <a:spcPct val="0"/>
            </a:spcBef>
            <a:spcAft>
              <a:spcPct val="35000"/>
            </a:spcAft>
            <a:buNone/>
          </a:pPr>
          <a:r>
            <a:rPr lang="en-US" sz="1800" b="1" kern="1200" dirty="0"/>
            <a:t>Space and ventilation constraints</a:t>
          </a:r>
          <a:endParaRPr lang="en-US" sz="1800" kern="1200" dirty="0"/>
        </a:p>
        <a:p>
          <a:pPr marL="0" lvl="0" indent="0" algn="l" defTabSz="800100">
            <a:lnSpc>
              <a:spcPct val="100000"/>
            </a:lnSpc>
            <a:spcBef>
              <a:spcPct val="0"/>
            </a:spcBef>
            <a:spcAft>
              <a:spcPct val="35000"/>
            </a:spcAft>
            <a:buNone/>
          </a:pPr>
          <a:r>
            <a:rPr lang="en-US" sz="1800" b="1" kern="1200"/>
            <a:t>Limited electrical infrastructure</a:t>
          </a:r>
          <a:endParaRPr lang="en-US" sz="1800" kern="1200"/>
        </a:p>
        <a:p>
          <a:pPr marL="0" lvl="0" indent="0" algn="l" defTabSz="800100">
            <a:lnSpc>
              <a:spcPct val="100000"/>
            </a:lnSpc>
            <a:spcBef>
              <a:spcPct val="0"/>
            </a:spcBef>
            <a:spcAft>
              <a:spcPct val="35000"/>
            </a:spcAft>
            <a:buNone/>
          </a:pPr>
          <a:r>
            <a:rPr lang="en-US" sz="1800" b="1" kern="1200"/>
            <a:t>Noise</a:t>
          </a:r>
          <a:endParaRPr lang="en-US" sz="1800" kern="1200"/>
        </a:p>
        <a:p>
          <a:pPr marL="0" lvl="0" indent="0" algn="l" defTabSz="800100">
            <a:lnSpc>
              <a:spcPct val="100000"/>
            </a:lnSpc>
            <a:spcBef>
              <a:spcPct val="0"/>
            </a:spcBef>
            <a:spcAft>
              <a:spcPct val="35000"/>
            </a:spcAft>
            <a:buNone/>
          </a:pPr>
          <a:r>
            <a:rPr lang="en-US" sz="1800" b="1" kern="1200" dirty="0"/>
            <a:t>Installation challenges: not a one for one replacement</a:t>
          </a:r>
          <a:endParaRPr lang="en-US" sz="1800" kern="1200" dirty="0"/>
        </a:p>
        <a:p>
          <a:pPr marL="0" lvl="0" indent="0" algn="l" defTabSz="800100">
            <a:lnSpc>
              <a:spcPct val="100000"/>
            </a:lnSpc>
            <a:spcBef>
              <a:spcPct val="0"/>
            </a:spcBef>
            <a:spcAft>
              <a:spcPct val="35000"/>
            </a:spcAft>
            <a:buNone/>
          </a:pPr>
          <a:r>
            <a:rPr lang="en-US" sz="1800" b="1" kern="1200" dirty="0"/>
            <a:t>Operating cost</a:t>
          </a:r>
        </a:p>
      </dsp:txBody>
      <dsp:txXfrm>
        <a:off x="3751714" y="2460908"/>
        <a:ext cx="3189375" cy="2451947"/>
      </dsp:txXfrm>
    </dsp:sp>
    <dsp:sp modelId="{DB045B83-9B60-4D10-8EA3-D8CB7033BCE9}">
      <dsp:nvSpPr>
        <dsp:cNvPr id="0" name=""/>
        <dsp:cNvSpPr/>
      </dsp:nvSpPr>
      <dsp:spPr>
        <a:xfrm>
          <a:off x="8530924" y="608519"/>
          <a:ext cx="1116281" cy="1116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BC4C0E-562F-4A88-9C89-A2F974E933C8}">
      <dsp:nvSpPr>
        <dsp:cNvPr id="0" name=""/>
        <dsp:cNvSpPr/>
      </dsp:nvSpPr>
      <dsp:spPr>
        <a:xfrm>
          <a:off x="7639228" y="189612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1" kern="1200"/>
            <a:t>Regulatory Barriers:</a:t>
          </a:r>
          <a:endParaRPr lang="en-US" sz="3000" kern="1200"/>
        </a:p>
      </dsp:txBody>
      <dsp:txXfrm>
        <a:off x="7639228" y="1896127"/>
        <a:ext cx="3189375" cy="478406"/>
      </dsp:txXfrm>
    </dsp:sp>
    <dsp:sp modelId="{53B9E37C-FAE0-4384-99E5-FDCC2A755BC3}">
      <dsp:nvSpPr>
        <dsp:cNvPr id="0" name=""/>
        <dsp:cNvSpPr/>
      </dsp:nvSpPr>
      <dsp:spPr>
        <a:xfrm>
          <a:off x="7499230" y="2460908"/>
          <a:ext cx="3469370" cy="245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dirty="0"/>
            <a:t>Meeting California Retail Food Code sizing requirements: CCDEH Guidelines for Sizing Water Heaters</a:t>
          </a:r>
          <a:endParaRPr lang="en-US" sz="1800" kern="1200" dirty="0"/>
        </a:p>
      </dsp:txBody>
      <dsp:txXfrm>
        <a:off x="7499230" y="2460908"/>
        <a:ext cx="3469370" cy="2451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E61E3-A918-4BEE-A5EA-1998747D76E7}">
      <dsp:nvSpPr>
        <dsp:cNvPr id="0" name=""/>
        <dsp:cNvSpPr/>
      </dsp:nvSpPr>
      <dsp:spPr>
        <a:xfrm>
          <a:off x="507575" y="622908"/>
          <a:ext cx="1116281" cy="111628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994435-261F-4E6B-9A1A-5FD4522C5537}">
      <dsp:nvSpPr>
        <dsp:cNvPr id="0" name=""/>
        <dsp:cNvSpPr/>
      </dsp:nvSpPr>
      <dsp:spPr>
        <a:xfrm>
          <a:off x="4199" y="189612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1" kern="1200"/>
            <a:t>Market Barriers</a:t>
          </a:r>
          <a:endParaRPr lang="en-US" sz="3000" kern="1200"/>
        </a:p>
      </dsp:txBody>
      <dsp:txXfrm>
        <a:off x="4199" y="1896127"/>
        <a:ext cx="3189375" cy="478406"/>
      </dsp:txXfrm>
    </dsp:sp>
    <dsp:sp modelId="{1B23883D-5B86-4312-82A2-63B036B9FA18}">
      <dsp:nvSpPr>
        <dsp:cNvPr id="0" name=""/>
        <dsp:cNvSpPr/>
      </dsp:nvSpPr>
      <dsp:spPr>
        <a:xfrm>
          <a:off x="4199" y="2460908"/>
          <a:ext cx="3189375" cy="245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a:t>High first cost</a:t>
          </a:r>
          <a:endParaRPr lang="en-US" sz="1800" kern="1200"/>
        </a:p>
        <a:p>
          <a:pPr marL="0" lvl="0" indent="0" algn="l" defTabSz="800100">
            <a:lnSpc>
              <a:spcPct val="100000"/>
            </a:lnSpc>
            <a:spcBef>
              <a:spcPct val="0"/>
            </a:spcBef>
            <a:spcAft>
              <a:spcPct val="35000"/>
            </a:spcAft>
            <a:buNone/>
          </a:pPr>
          <a:r>
            <a:rPr lang="en-US" sz="1800" b="1" kern="1200" dirty="0"/>
            <a:t>Lack of familiarity with the technology</a:t>
          </a:r>
          <a:endParaRPr lang="en-US" sz="1800" kern="1200" dirty="0"/>
        </a:p>
      </dsp:txBody>
      <dsp:txXfrm>
        <a:off x="4199" y="2460908"/>
        <a:ext cx="3189375" cy="2451947"/>
      </dsp:txXfrm>
    </dsp:sp>
    <dsp:sp modelId="{5E1A9EEF-C7AF-49E7-9709-DCCFE3A80802}">
      <dsp:nvSpPr>
        <dsp:cNvPr id="0" name=""/>
        <dsp:cNvSpPr/>
      </dsp:nvSpPr>
      <dsp:spPr>
        <a:xfrm>
          <a:off x="4528356" y="651663"/>
          <a:ext cx="1116281" cy="111628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66EB4-FF96-4A97-988F-B6D8241E4154}">
      <dsp:nvSpPr>
        <dsp:cNvPr id="0" name=""/>
        <dsp:cNvSpPr/>
      </dsp:nvSpPr>
      <dsp:spPr>
        <a:xfrm>
          <a:off x="3751714" y="189612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1" kern="1200"/>
            <a:t>Technical Barriers:</a:t>
          </a:r>
          <a:endParaRPr lang="en-US" sz="3000" kern="1200"/>
        </a:p>
      </dsp:txBody>
      <dsp:txXfrm>
        <a:off x="3751714" y="1896127"/>
        <a:ext cx="3189375" cy="478406"/>
      </dsp:txXfrm>
    </dsp:sp>
    <dsp:sp modelId="{F82E8448-F0FD-4876-9FC2-131C2DAA5106}">
      <dsp:nvSpPr>
        <dsp:cNvPr id="0" name=""/>
        <dsp:cNvSpPr/>
      </dsp:nvSpPr>
      <dsp:spPr>
        <a:xfrm>
          <a:off x="3751714" y="2460908"/>
          <a:ext cx="3189375" cy="245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a:t>Added complexity</a:t>
          </a:r>
          <a:endParaRPr lang="en-US" sz="1800" kern="1200"/>
        </a:p>
        <a:p>
          <a:pPr marL="0" lvl="0" indent="0" algn="l" defTabSz="800100">
            <a:lnSpc>
              <a:spcPct val="100000"/>
            </a:lnSpc>
            <a:spcBef>
              <a:spcPct val="0"/>
            </a:spcBef>
            <a:spcAft>
              <a:spcPct val="35000"/>
            </a:spcAft>
            <a:buNone/>
          </a:pPr>
          <a:r>
            <a:rPr lang="en-US" sz="1800" b="1" kern="1200" dirty="0"/>
            <a:t>Space and ventilation constraints</a:t>
          </a:r>
          <a:endParaRPr lang="en-US" sz="1800" kern="1200" dirty="0"/>
        </a:p>
        <a:p>
          <a:pPr marL="0" lvl="0" indent="0" algn="l" defTabSz="800100">
            <a:lnSpc>
              <a:spcPct val="100000"/>
            </a:lnSpc>
            <a:spcBef>
              <a:spcPct val="0"/>
            </a:spcBef>
            <a:spcAft>
              <a:spcPct val="35000"/>
            </a:spcAft>
            <a:buNone/>
          </a:pPr>
          <a:r>
            <a:rPr lang="en-US" sz="1800" b="1" kern="1200"/>
            <a:t>Limited electrical infrastructure</a:t>
          </a:r>
          <a:endParaRPr lang="en-US" sz="1800" kern="1200"/>
        </a:p>
        <a:p>
          <a:pPr marL="0" lvl="0" indent="0" algn="l" defTabSz="800100">
            <a:lnSpc>
              <a:spcPct val="100000"/>
            </a:lnSpc>
            <a:spcBef>
              <a:spcPct val="0"/>
            </a:spcBef>
            <a:spcAft>
              <a:spcPct val="35000"/>
            </a:spcAft>
            <a:buNone/>
          </a:pPr>
          <a:r>
            <a:rPr lang="en-US" sz="1800" b="1" kern="1200"/>
            <a:t>Noise</a:t>
          </a:r>
          <a:endParaRPr lang="en-US" sz="1800" kern="1200"/>
        </a:p>
        <a:p>
          <a:pPr marL="0" lvl="0" indent="0" algn="l" defTabSz="800100">
            <a:lnSpc>
              <a:spcPct val="100000"/>
            </a:lnSpc>
            <a:spcBef>
              <a:spcPct val="0"/>
            </a:spcBef>
            <a:spcAft>
              <a:spcPct val="35000"/>
            </a:spcAft>
            <a:buNone/>
          </a:pPr>
          <a:r>
            <a:rPr lang="en-US" sz="1800" b="1" kern="1200" dirty="0"/>
            <a:t>Installation challenges: not a one for one replacement</a:t>
          </a:r>
          <a:endParaRPr lang="en-US" sz="1800" kern="1200" dirty="0"/>
        </a:p>
        <a:p>
          <a:pPr marL="0" lvl="0" indent="0" algn="l" defTabSz="800100">
            <a:lnSpc>
              <a:spcPct val="100000"/>
            </a:lnSpc>
            <a:spcBef>
              <a:spcPct val="0"/>
            </a:spcBef>
            <a:spcAft>
              <a:spcPct val="35000"/>
            </a:spcAft>
            <a:buNone/>
          </a:pPr>
          <a:r>
            <a:rPr lang="en-US" sz="1800" b="1" kern="1200" dirty="0"/>
            <a:t>Operating cost</a:t>
          </a:r>
        </a:p>
      </dsp:txBody>
      <dsp:txXfrm>
        <a:off x="3751714" y="2460908"/>
        <a:ext cx="3189375" cy="2451947"/>
      </dsp:txXfrm>
    </dsp:sp>
    <dsp:sp modelId="{DB045B83-9B60-4D10-8EA3-D8CB7033BCE9}">
      <dsp:nvSpPr>
        <dsp:cNvPr id="0" name=""/>
        <dsp:cNvSpPr/>
      </dsp:nvSpPr>
      <dsp:spPr>
        <a:xfrm>
          <a:off x="8530924" y="608519"/>
          <a:ext cx="1116281" cy="1116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BC4C0E-562F-4A88-9C89-A2F974E933C8}">
      <dsp:nvSpPr>
        <dsp:cNvPr id="0" name=""/>
        <dsp:cNvSpPr/>
      </dsp:nvSpPr>
      <dsp:spPr>
        <a:xfrm>
          <a:off x="7639228" y="189612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1" kern="1200"/>
            <a:t>Regulatory Barriers:</a:t>
          </a:r>
          <a:endParaRPr lang="en-US" sz="3000" kern="1200"/>
        </a:p>
      </dsp:txBody>
      <dsp:txXfrm>
        <a:off x="7639228" y="1896127"/>
        <a:ext cx="3189375" cy="478406"/>
      </dsp:txXfrm>
    </dsp:sp>
    <dsp:sp modelId="{53B9E37C-FAE0-4384-99E5-FDCC2A755BC3}">
      <dsp:nvSpPr>
        <dsp:cNvPr id="0" name=""/>
        <dsp:cNvSpPr/>
      </dsp:nvSpPr>
      <dsp:spPr>
        <a:xfrm>
          <a:off x="7499230" y="2460908"/>
          <a:ext cx="3469370" cy="245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dirty="0"/>
            <a:t>Meeting California Retail Food Code sizing requirements: CCDEH Guidelines for Sizing Water Heaters</a:t>
          </a:r>
          <a:endParaRPr lang="en-US" sz="1800" kern="1200" dirty="0"/>
        </a:p>
      </dsp:txBody>
      <dsp:txXfrm>
        <a:off x="7499230" y="2460908"/>
        <a:ext cx="3469370" cy="2451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E61E3-A918-4BEE-A5EA-1998747D76E7}">
      <dsp:nvSpPr>
        <dsp:cNvPr id="0" name=""/>
        <dsp:cNvSpPr/>
      </dsp:nvSpPr>
      <dsp:spPr>
        <a:xfrm>
          <a:off x="507575" y="622908"/>
          <a:ext cx="1116281" cy="111628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994435-261F-4E6B-9A1A-5FD4522C5537}">
      <dsp:nvSpPr>
        <dsp:cNvPr id="0" name=""/>
        <dsp:cNvSpPr/>
      </dsp:nvSpPr>
      <dsp:spPr>
        <a:xfrm>
          <a:off x="4199" y="189612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1" kern="1200"/>
            <a:t>Market Barriers</a:t>
          </a:r>
          <a:endParaRPr lang="en-US" sz="3000" kern="1200"/>
        </a:p>
      </dsp:txBody>
      <dsp:txXfrm>
        <a:off x="4199" y="1896127"/>
        <a:ext cx="3189375" cy="478406"/>
      </dsp:txXfrm>
    </dsp:sp>
    <dsp:sp modelId="{1B23883D-5B86-4312-82A2-63B036B9FA18}">
      <dsp:nvSpPr>
        <dsp:cNvPr id="0" name=""/>
        <dsp:cNvSpPr/>
      </dsp:nvSpPr>
      <dsp:spPr>
        <a:xfrm>
          <a:off x="4199" y="2460908"/>
          <a:ext cx="3189375" cy="245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a:t>High first cost</a:t>
          </a:r>
          <a:endParaRPr lang="en-US" sz="1800" kern="1200"/>
        </a:p>
        <a:p>
          <a:pPr marL="0" lvl="0" indent="0" algn="l" defTabSz="800100">
            <a:lnSpc>
              <a:spcPct val="100000"/>
            </a:lnSpc>
            <a:spcBef>
              <a:spcPct val="0"/>
            </a:spcBef>
            <a:spcAft>
              <a:spcPct val="35000"/>
            </a:spcAft>
            <a:buNone/>
          </a:pPr>
          <a:r>
            <a:rPr lang="en-US" sz="1800" b="1" kern="1200" dirty="0"/>
            <a:t>Lack of familiarity with the technology</a:t>
          </a:r>
          <a:endParaRPr lang="en-US" sz="1800" kern="1200" dirty="0"/>
        </a:p>
      </dsp:txBody>
      <dsp:txXfrm>
        <a:off x="4199" y="2460908"/>
        <a:ext cx="3189375" cy="2451947"/>
      </dsp:txXfrm>
    </dsp:sp>
    <dsp:sp modelId="{5E1A9EEF-C7AF-49E7-9709-DCCFE3A80802}">
      <dsp:nvSpPr>
        <dsp:cNvPr id="0" name=""/>
        <dsp:cNvSpPr/>
      </dsp:nvSpPr>
      <dsp:spPr>
        <a:xfrm>
          <a:off x="4528356" y="651663"/>
          <a:ext cx="1116281" cy="111628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66EB4-FF96-4A97-988F-B6D8241E4154}">
      <dsp:nvSpPr>
        <dsp:cNvPr id="0" name=""/>
        <dsp:cNvSpPr/>
      </dsp:nvSpPr>
      <dsp:spPr>
        <a:xfrm>
          <a:off x="3751714" y="189612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1" kern="1200"/>
            <a:t>Technical Barriers:</a:t>
          </a:r>
          <a:endParaRPr lang="en-US" sz="3000" kern="1200"/>
        </a:p>
      </dsp:txBody>
      <dsp:txXfrm>
        <a:off x="3751714" y="1896127"/>
        <a:ext cx="3189375" cy="478406"/>
      </dsp:txXfrm>
    </dsp:sp>
    <dsp:sp modelId="{F82E8448-F0FD-4876-9FC2-131C2DAA5106}">
      <dsp:nvSpPr>
        <dsp:cNvPr id="0" name=""/>
        <dsp:cNvSpPr/>
      </dsp:nvSpPr>
      <dsp:spPr>
        <a:xfrm>
          <a:off x="3751714" y="2460908"/>
          <a:ext cx="3189375" cy="245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a:t>Added complexity</a:t>
          </a:r>
          <a:endParaRPr lang="en-US" sz="1800" kern="1200"/>
        </a:p>
        <a:p>
          <a:pPr marL="0" lvl="0" indent="0" algn="l" defTabSz="800100">
            <a:lnSpc>
              <a:spcPct val="100000"/>
            </a:lnSpc>
            <a:spcBef>
              <a:spcPct val="0"/>
            </a:spcBef>
            <a:spcAft>
              <a:spcPct val="35000"/>
            </a:spcAft>
            <a:buNone/>
          </a:pPr>
          <a:r>
            <a:rPr lang="en-US" sz="1800" b="1" kern="1200" dirty="0"/>
            <a:t>Space and ventilation constraints</a:t>
          </a:r>
          <a:endParaRPr lang="en-US" sz="1800" kern="1200" dirty="0"/>
        </a:p>
        <a:p>
          <a:pPr marL="0" lvl="0" indent="0" algn="l" defTabSz="800100">
            <a:lnSpc>
              <a:spcPct val="100000"/>
            </a:lnSpc>
            <a:spcBef>
              <a:spcPct val="0"/>
            </a:spcBef>
            <a:spcAft>
              <a:spcPct val="35000"/>
            </a:spcAft>
            <a:buNone/>
          </a:pPr>
          <a:r>
            <a:rPr lang="en-US" sz="1800" b="1" kern="1200"/>
            <a:t>Limited electrical infrastructure</a:t>
          </a:r>
          <a:endParaRPr lang="en-US" sz="1800" kern="1200"/>
        </a:p>
        <a:p>
          <a:pPr marL="0" lvl="0" indent="0" algn="l" defTabSz="800100">
            <a:lnSpc>
              <a:spcPct val="100000"/>
            </a:lnSpc>
            <a:spcBef>
              <a:spcPct val="0"/>
            </a:spcBef>
            <a:spcAft>
              <a:spcPct val="35000"/>
            </a:spcAft>
            <a:buNone/>
          </a:pPr>
          <a:r>
            <a:rPr lang="en-US" sz="1800" b="1" kern="1200"/>
            <a:t>Noise</a:t>
          </a:r>
          <a:endParaRPr lang="en-US" sz="1800" kern="1200"/>
        </a:p>
        <a:p>
          <a:pPr marL="0" lvl="0" indent="0" algn="l" defTabSz="800100">
            <a:lnSpc>
              <a:spcPct val="100000"/>
            </a:lnSpc>
            <a:spcBef>
              <a:spcPct val="0"/>
            </a:spcBef>
            <a:spcAft>
              <a:spcPct val="35000"/>
            </a:spcAft>
            <a:buNone/>
          </a:pPr>
          <a:r>
            <a:rPr lang="en-US" sz="1800" b="1" kern="1200" dirty="0"/>
            <a:t>Installation challenges: not a one for one replacement</a:t>
          </a:r>
          <a:endParaRPr lang="en-US" sz="1800" kern="1200" dirty="0"/>
        </a:p>
        <a:p>
          <a:pPr marL="0" lvl="0" indent="0" algn="l" defTabSz="800100">
            <a:lnSpc>
              <a:spcPct val="100000"/>
            </a:lnSpc>
            <a:spcBef>
              <a:spcPct val="0"/>
            </a:spcBef>
            <a:spcAft>
              <a:spcPct val="35000"/>
            </a:spcAft>
            <a:buNone/>
          </a:pPr>
          <a:r>
            <a:rPr lang="en-US" sz="1800" b="1" kern="1200" dirty="0"/>
            <a:t>Operating cost</a:t>
          </a:r>
        </a:p>
      </dsp:txBody>
      <dsp:txXfrm>
        <a:off x="3751714" y="2460908"/>
        <a:ext cx="3189375" cy="2451947"/>
      </dsp:txXfrm>
    </dsp:sp>
    <dsp:sp modelId="{DB045B83-9B60-4D10-8EA3-D8CB7033BCE9}">
      <dsp:nvSpPr>
        <dsp:cNvPr id="0" name=""/>
        <dsp:cNvSpPr/>
      </dsp:nvSpPr>
      <dsp:spPr>
        <a:xfrm>
          <a:off x="8530924" y="608519"/>
          <a:ext cx="1116281" cy="1116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BC4C0E-562F-4A88-9C89-A2F974E933C8}">
      <dsp:nvSpPr>
        <dsp:cNvPr id="0" name=""/>
        <dsp:cNvSpPr/>
      </dsp:nvSpPr>
      <dsp:spPr>
        <a:xfrm>
          <a:off x="7639228" y="1896127"/>
          <a:ext cx="3189375" cy="47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b="1" kern="1200"/>
            <a:t>Regulatory Barriers:</a:t>
          </a:r>
          <a:endParaRPr lang="en-US" sz="3000" kern="1200"/>
        </a:p>
      </dsp:txBody>
      <dsp:txXfrm>
        <a:off x="7639228" y="1896127"/>
        <a:ext cx="3189375" cy="478406"/>
      </dsp:txXfrm>
    </dsp:sp>
    <dsp:sp modelId="{53B9E37C-FAE0-4384-99E5-FDCC2A755BC3}">
      <dsp:nvSpPr>
        <dsp:cNvPr id="0" name=""/>
        <dsp:cNvSpPr/>
      </dsp:nvSpPr>
      <dsp:spPr>
        <a:xfrm>
          <a:off x="7499230" y="2460908"/>
          <a:ext cx="3469370" cy="2451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pPr>
          <a:r>
            <a:rPr lang="en-US" sz="1800" b="1" kern="1200" dirty="0"/>
            <a:t>Meeting California Retail Food Code sizing requirements: CCDEH Guidelines for Sizing Water Heaters</a:t>
          </a:r>
          <a:endParaRPr lang="en-US" sz="1800" kern="1200" dirty="0"/>
        </a:p>
      </dsp:txBody>
      <dsp:txXfrm>
        <a:off x="7499230" y="2460908"/>
        <a:ext cx="3469370" cy="245194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480024-D044-734A-9D80-5F4F2A212C94}" type="datetimeFigureOut">
              <a:rPr lang="en-US" smtClean="0"/>
              <a:t>9/30/24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9885AB-290F-6040-804F-CFC32A5DAB6E}" type="slidenum">
              <a:rPr lang="en-US" smtClean="0"/>
              <a:t>‹#›</a:t>
            </a:fld>
            <a:endParaRPr lang="en-US"/>
          </a:p>
        </p:txBody>
      </p:sp>
    </p:spTree>
    <p:extLst>
      <p:ext uri="{BB962C8B-B14F-4D97-AF65-F5344CB8AC3E}">
        <p14:creationId xmlns:p14="http://schemas.microsoft.com/office/powerpoint/2010/main" val="4077839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1A9C7-6C91-2048-A25A-CC7A37318D03}" type="datetimeFigureOut">
              <a:rPr lang="en-US" smtClean="0"/>
              <a:t>9/30/24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B1A35-BCE1-8E43-BF8B-D862D67D5D66}" type="slidenum">
              <a:rPr lang="en-US" smtClean="0"/>
              <a:t>‹#›</a:t>
            </a:fld>
            <a:endParaRPr lang="en-US"/>
          </a:p>
        </p:txBody>
      </p:sp>
    </p:spTree>
    <p:extLst>
      <p:ext uri="{BB962C8B-B14F-4D97-AF65-F5344CB8AC3E}">
        <p14:creationId xmlns:p14="http://schemas.microsoft.com/office/powerpoint/2010/main" val="863634557"/>
      </p:ext>
    </p:extLst>
  </p:cSld>
  <p:clrMap bg1="lt1" tx1="dk1" bg2="lt2" tx2="dk2" accent1="accent1" accent2="accent2" accent3="accent3" accent4="accent4" accent5="accent5" accent6="accent6" hlink="hlink" folHlink="folHlink"/>
  <p:hf hdr="0" ftr="0" dt="0"/>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 personal intro</a:t>
            </a:r>
          </a:p>
          <a:p>
            <a:endParaRPr lang="en-US"/>
          </a:p>
          <a:p>
            <a:r>
              <a:rPr lang="en-US"/>
              <a:t>Today I’ll be sharing a progress update on a CalNEXT project that I’ve been leading focused on foodservice water heating system decarbonization</a:t>
            </a:r>
          </a:p>
          <a:p>
            <a:endParaRPr lang="en-US"/>
          </a:p>
          <a:p>
            <a:r>
              <a:rPr lang="en-US"/>
              <a:t>The project team is 2050, TRC, and Frontier – including Amin on this panel</a:t>
            </a:r>
          </a:p>
        </p:txBody>
      </p:sp>
      <p:sp>
        <p:nvSpPr>
          <p:cNvPr id="4" name="Slide Number Placeholder 3"/>
          <p:cNvSpPr>
            <a:spLocks noGrp="1"/>
          </p:cNvSpPr>
          <p:nvPr>
            <p:ph type="sldNum" sz="quarter" idx="5"/>
          </p:nvPr>
        </p:nvSpPr>
        <p:spPr/>
        <p:txBody>
          <a:bodyPr/>
          <a:lstStyle/>
          <a:p>
            <a:fld id="{BE4B1A35-BCE1-8E43-BF8B-D862D67D5D66}" type="slidenum">
              <a:rPr lang="en-US" smtClean="0"/>
              <a:t>1</a:t>
            </a:fld>
            <a:endParaRPr lang="en-US"/>
          </a:p>
        </p:txBody>
      </p:sp>
    </p:spTree>
    <p:extLst>
      <p:ext uri="{BB962C8B-B14F-4D97-AF65-F5344CB8AC3E}">
        <p14:creationId xmlns:p14="http://schemas.microsoft.com/office/powerpoint/2010/main" val="109246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B1A35-BCE1-8E43-BF8B-D862D67D5D66}" type="slidenum">
              <a:rPr lang="en-US" smtClean="0"/>
              <a:t>11</a:t>
            </a:fld>
            <a:endParaRPr lang="en-US"/>
          </a:p>
        </p:txBody>
      </p:sp>
    </p:spTree>
    <p:extLst>
      <p:ext uri="{BB962C8B-B14F-4D97-AF65-F5344CB8AC3E}">
        <p14:creationId xmlns:p14="http://schemas.microsoft.com/office/powerpoint/2010/main" val="3976567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B1A35-BCE1-8E43-BF8B-D862D67D5D66}" type="slidenum">
              <a:rPr lang="en-US" smtClean="0"/>
              <a:t>12</a:t>
            </a:fld>
            <a:endParaRPr lang="en-US"/>
          </a:p>
        </p:txBody>
      </p:sp>
    </p:spTree>
    <p:extLst>
      <p:ext uri="{BB962C8B-B14F-4D97-AF65-F5344CB8AC3E}">
        <p14:creationId xmlns:p14="http://schemas.microsoft.com/office/powerpoint/2010/main" val="76109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learn about how to optimize the HPWH system and storage size to see how possible it would be to minimize the peak electric demand, avoiding those highlighted hours. </a:t>
            </a:r>
          </a:p>
          <a:p>
            <a:r>
              <a:rPr lang="en-US" dirty="0"/>
              <a:t>Want to identify operational - cost effective</a:t>
            </a:r>
          </a:p>
        </p:txBody>
      </p:sp>
      <p:sp>
        <p:nvSpPr>
          <p:cNvPr id="4" name="Slide Number Placeholder 3"/>
          <p:cNvSpPr>
            <a:spLocks noGrp="1"/>
          </p:cNvSpPr>
          <p:nvPr>
            <p:ph type="sldNum" sz="quarter" idx="5"/>
          </p:nvPr>
        </p:nvSpPr>
        <p:spPr/>
        <p:txBody>
          <a:bodyPr/>
          <a:lstStyle/>
          <a:p>
            <a:fld id="{BE4B1A35-BCE1-8E43-BF8B-D862D67D5D66}" type="slidenum">
              <a:rPr lang="en-US" smtClean="0"/>
              <a:t>13</a:t>
            </a:fld>
            <a:endParaRPr lang="en-US"/>
          </a:p>
        </p:txBody>
      </p:sp>
    </p:spTree>
    <p:extLst>
      <p:ext uri="{BB962C8B-B14F-4D97-AF65-F5344CB8AC3E}">
        <p14:creationId xmlns:p14="http://schemas.microsoft.com/office/powerpoint/2010/main" val="341017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t>Walk through key findings</a:t>
            </a:r>
          </a:p>
          <a:p>
            <a:pPr marL="0" marR="0" lvl="0" indent="0" algn="l" defTabSz="457189" rtl="0" eaLnBrk="1" fontAlgn="auto" latinLnBrk="0" hangingPunct="1">
              <a:lnSpc>
                <a:spcPct val="100000"/>
              </a:lnSpc>
              <a:spcBef>
                <a:spcPts val="0"/>
              </a:spcBef>
              <a:spcAft>
                <a:spcPts val="0"/>
              </a:spcAft>
              <a:buClrTx/>
              <a:buSzTx/>
              <a:buFontTx/>
              <a:buNone/>
              <a:tabLst/>
              <a:defRPr/>
            </a:pPr>
            <a:endParaRPr lang="en-US"/>
          </a:p>
          <a:p>
            <a:endParaRPr lang="en-US"/>
          </a:p>
          <a:p>
            <a:r>
              <a:rPr lang="en-US"/>
              <a:t>A key gap is present day load profiles and data on draws, down to the equipment level. We plan to collect this data very soon to help inform how HPWHs should be sized.</a:t>
            </a:r>
          </a:p>
        </p:txBody>
      </p:sp>
      <p:sp>
        <p:nvSpPr>
          <p:cNvPr id="4" name="Slide Number Placeholder 3"/>
          <p:cNvSpPr>
            <a:spLocks noGrp="1"/>
          </p:cNvSpPr>
          <p:nvPr>
            <p:ph type="sldNum" sz="quarter" idx="5"/>
          </p:nvPr>
        </p:nvSpPr>
        <p:spPr/>
        <p:txBody>
          <a:bodyPr/>
          <a:lstStyle/>
          <a:p>
            <a:fld id="{BE4B1A35-BCE1-8E43-BF8B-D862D67D5D66}" type="slidenum">
              <a:rPr lang="en-US" smtClean="0"/>
              <a:t>14</a:t>
            </a:fld>
            <a:endParaRPr lang="en-US"/>
          </a:p>
        </p:txBody>
      </p:sp>
    </p:spTree>
    <p:extLst>
      <p:ext uri="{BB962C8B-B14F-4D97-AF65-F5344CB8AC3E}">
        <p14:creationId xmlns:p14="http://schemas.microsoft.com/office/powerpoint/2010/main" val="261386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B1A35-BCE1-8E43-BF8B-D862D67D5D66}" type="slidenum">
              <a:rPr lang="en-US" smtClean="0"/>
              <a:t>15</a:t>
            </a:fld>
            <a:endParaRPr lang="en-US"/>
          </a:p>
        </p:txBody>
      </p:sp>
    </p:spTree>
    <p:extLst>
      <p:ext uri="{BB962C8B-B14F-4D97-AF65-F5344CB8AC3E}">
        <p14:creationId xmlns:p14="http://schemas.microsoft.com/office/powerpoint/2010/main" val="41877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15000"/>
              </a:lnSpc>
              <a:spcBef>
                <a:spcPts val="0"/>
              </a:spcBef>
              <a:spcAft>
                <a:spcPts val="600"/>
              </a:spcAft>
              <a:buNone/>
            </a:pPr>
            <a:r>
              <a:rPr lang="en-US" sz="1200">
                <a:solidFill>
                  <a:srgbClr val="000000"/>
                </a:solidFill>
                <a:effectLst/>
                <a:latin typeface="+mn-lt"/>
                <a:ea typeface="Franklin Gothic Book" panose="020B0503020102020204" pitchFamily="34" charset="0"/>
                <a:cs typeface="Times New Roman" panose="02020603050405020304" pitchFamily="18" charset="0"/>
              </a:rPr>
              <a:t>The goal of this project is to support foodservice hot water decarb and dismantle key barriers related to HPWH sizing.  </a:t>
            </a:r>
          </a:p>
          <a:p>
            <a:pPr marL="0" marR="0" indent="0">
              <a:lnSpc>
                <a:spcPct val="115000"/>
              </a:lnSpc>
              <a:spcBef>
                <a:spcPts val="0"/>
              </a:spcBef>
              <a:spcAft>
                <a:spcPts val="600"/>
              </a:spcAft>
              <a:buNone/>
            </a:pPr>
            <a:endParaRPr lang="en-US" sz="1200">
              <a:solidFill>
                <a:srgbClr val="000000"/>
              </a:solidFill>
              <a:effectLst/>
              <a:latin typeface="+mn-lt"/>
              <a:ea typeface="Franklin Gothic Book" panose="020B0503020102020204" pitchFamily="34" charset="0"/>
              <a:cs typeface="Times New Roman" panose="02020603050405020304" pitchFamily="18" charset="0"/>
            </a:endParaRPr>
          </a:p>
          <a:p>
            <a:pPr marL="0" marR="0" indent="0">
              <a:lnSpc>
                <a:spcPct val="115000"/>
              </a:lnSpc>
              <a:spcBef>
                <a:spcPts val="0"/>
              </a:spcBef>
              <a:spcAft>
                <a:spcPts val="600"/>
              </a:spcAft>
              <a:buNone/>
            </a:pPr>
            <a:r>
              <a:rPr lang="en-US" sz="1200">
                <a:solidFill>
                  <a:srgbClr val="000000"/>
                </a:solidFill>
                <a:effectLst/>
                <a:latin typeface="+mn-lt"/>
                <a:ea typeface="Franklin Gothic Book" panose="020B0503020102020204" pitchFamily="34" charset="0"/>
                <a:cs typeface="Times New Roman" panose="02020603050405020304" pitchFamily="18" charset="0"/>
              </a:rPr>
              <a:t>Through this research we aim to:</a:t>
            </a:r>
          </a:p>
          <a:p>
            <a:pPr marL="342900" marR="0" lvl="0" indent="-342900">
              <a:lnSpc>
                <a:spcPct val="115000"/>
              </a:lnSpc>
              <a:spcBef>
                <a:spcPts val="0"/>
              </a:spcBef>
              <a:spcAft>
                <a:spcPts val="600"/>
              </a:spcAft>
              <a:buFont typeface="+mj-lt"/>
              <a:buAutoNum type="arabicPeriod"/>
            </a:pPr>
            <a:r>
              <a:rPr lang="en-US" sz="1200">
                <a:solidFill>
                  <a:srgbClr val="000000"/>
                </a:solidFill>
                <a:effectLst/>
                <a:latin typeface="+mn-lt"/>
                <a:ea typeface="Franklin Gothic Book" panose="020B0503020102020204" pitchFamily="34" charset="0"/>
                <a:cs typeface="Times New Roman" panose="02020603050405020304" pitchFamily="18" charset="0"/>
              </a:rPr>
              <a:t>Characterize full-service restaurant hot water demand and equipment consumption through field data collection. </a:t>
            </a:r>
            <a:endParaRPr lang="en-US" sz="1200">
              <a:solidFill>
                <a:srgbClr val="002C2C"/>
              </a:solidFill>
              <a:effectLst/>
              <a:latin typeface="+mn-lt"/>
              <a:ea typeface="Franklin Gothic Book" panose="020B050302010202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200">
                <a:solidFill>
                  <a:srgbClr val="000000"/>
                </a:solidFill>
                <a:effectLst/>
                <a:latin typeface="+mn-lt"/>
                <a:ea typeface="Franklin Gothic Book" panose="020B0503020102020204" pitchFamily="34" charset="0"/>
                <a:cs typeface="Times New Roman" panose="02020603050405020304" pitchFamily="18" charset="0"/>
              </a:rPr>
              <a:t>Develop an alternative foodservice water heater sizing methodology that supports HPWH technology.</a:t>
            </a:r>
            <a:endParaRPr lang="en-US" sz="1200">
              <a:solidFill>
                <a:srgbClr val="002C2C"/>
              </a:solidFill>
              <a:effectLst/>
              <a:latin typeface="+mn-lt"/>
              <a:ea typeface="Franklin Gothic Book" panose="020B050302010202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200">
                <a:solidFill>
                  <a:srgbClr val="000000"/>
                </a:solidFill>
                <a:effectLst/>
                <a:latin typeface="+mn-lt"/>
                <a:ea typeface="Franklin Gothic Book" panose="020B0503020102020204" pitchFamily="34" charset="0"/>
                <a:cs typeface="Times New Roman" panose="02020603050405020304" pitchFamily="18" charset="0"/>
              </a:rPr>
              <a:t>Develop recommendations to improve Title 20 and Title 24.</a:t>
            </a:r>
            <a:endParaRPr lang="en-US" sz="1200">
              <a:solidFill>
                <a:srgbClr val="002C2C"/>
              </a:solidFill>
              <a:effectLst/>
              <a:latin typeface="+mn-lt"/>
              <a:ea typeface="Franklin Gothic Book" panose="020B0503020102020204" pitchFamily="34" charset="0"/>
              <a:cs typeface="Times New Roman" panose="02020603050405020304" pitchFamily="18" charset="0"/>
            </a:endParaRPr>
          </a:p>
          <a:p>
            <a:pPr marL="342900" marR="0" lvl="0" indent="-342900">
              <a:lnSpc>
                <a:spcPct val="115000"/>
              </a:lnSpc>
              <a:spcBef>
                <a:spcPts val="0"/>
              </a:spcBef>
              <a:spcAft>
                <a:spcPts val="600"/>
              </a:spcAft>
              <a:buFont typeface="+mj-lt"/>
              <a:buAutoNum type="arabicPeriod"/>
            </a:pPr>
            <a:r>
              <a:rPr lang="en-US" sz="1200">
                <a:solidFill>
                  <a:srgbClr val="000000"/>
                </a:solidFill>
                <a:effectLst/>
                <a:latin typeface="+mn-lt"/>
                <a:ea typeface="Franklin Gothic Book" panose="020B0503020102020204" pitchFamily="34" charset="0"/>
                <a:cs typeface="Times New Roman" panose="02020603050405020304" pitchFamily="18" charset="0"/>
              </a:rPr>
              <a:t>Present field data and alternative sizing guideline to key stakeholders. </a:t>
            </a:r>
            <a:endParaRPr lang="en-US" sz="1200">
              <a:solidFill>
                <a:srgbClr val="002C2C"/>
              </a:solidFill>
              <a:effectLst/>
              <a:latin typeface="+mn-lt"/>
              <a:ea typeface="Franklin Gothic Book" panose="020B0503020102020204" pitchFamily="34" charset="0"/>
              <a:cs typeface="Times New Roman" panose="02020603050405020304" pitchFamily="18" charset="0"/>
            </a:endParaRPr>
          </a:p>
          <a:p>
            <a:pPr marL="0" marR="0" indent="0">
              <a:lnSpc>
                <a:spcPct val="115000"/>
              </a:lnSpc>
              <a:spcBef>
                <a:spcPts val="0"/>
              </a:spcBef>
              <a:spcAft>
                <a:spcPts val="600"/>
              </a:spcAft>
              <a:buNone/>
            </a:pPr>
            <a:endParaRPr lang="en-US" sz="1200">
              <a:solidFill>
                <a:srgbClr val="000000"/>
              </a:solidFill>
              <a:effectLst/>
              <a:latin typeface="+mn-lt"/>
              <a:ea typeface="Franklin Gothic Book" panose="020B0503020102020204" pitchFamily="34" charset="0"/>
              <a:cs typeface="Times New Roman" panose="02020603050405020304" pitchFamily="18" charset="0"/>
            </a:endParaRPr>
          </a:p>
          <a:p>
            <a:pPr marL="0" marR="0" indent="0">
              <a:lnSpc>
                <a:spcPct val="115000"/>
              </a:lnSpc>
              <a:spcBef>
                <a:spcPts val="0"/>
              </a:spcBef>
              <a:spcAft>
                <a:spcPts val="600"/>
              </a:spcAft>
              <a:buNone/>
            </a:pPr>
            <a:endParaRPr lang="en-US" sz="1200">
              <a:solidFill>
                <a:srgbClr val="000000"/>
              </a:solidFill>
              <a:effectLst/>
              <a:latin typeface="+mn-lt"/>
              <a:ea typeface="Franklin Gothic Book" panose="020B0503020102020204" pitchFamily="34" charset="0"/>
              <a:cs typeface="Times New Roman" panose="02020603050405020304" pitchFamily="18" charset="0"/>
            </a:endParaRPr>
          </a:p>
          <a:p>
            <a:pPr marL="0" marR="0" indent="0">
              <a:lnSpc>
                <a:spcPct val="115000"/>
              </a:lnSpc>
              <a:spcBef>
                <a:spcPts val="0"/>
              </a:spcBef>
              <a:spcAft>
                <a:spcPts val="600"/>
              </a:spcAft>
              <a:buNone/>
            </a:pPr>
            <a:r>
              <a:rPr lang="en-US" sz="1200">
                <a:solidFill>
                  <a:srgbClr val="000000"/>
                </a:solidFill>
                <a:effectLst/>
                <a:latin typeface="+mn-lt"/>
                <a:ea typeface="Franklin Gothic Book" panose="020B0503020102020204" pitchFamily="34" charset="0"/>
                <a:cs typeface="Times New Roman" panose="02020603050405020304" pitchFamily="18" charset="0"/>
              </a:rPr>
              <a:t>Additional notes</a:t>
            </a:r>
          </a:p>
          <a:p>
            <a:pPr marL="0" marR="0" indent="0">
              <a:lnSpc>
                <a:spcPct val="115000"/>
              </a:lnSpc>
              <a:spcBef>
                <a:spcPts val="0"/>
              </a:spcBef>
              <a:spcAft>
                <a:spcPts val="600"/>
              </a:spcAft>
              <a:buNone/>
            </a:pPr>
            <a:r>
              <a:rPr lang="en-US" sz="1200">
                <a:solidFill>
                  <a:srgbClr val="000000"/>
                </a:solidFill>
                <a:effectLst/>
                <a:latin typeface="+mn-lt"/>
                <a:ea typeface="Franklin Gothic Book" panose="020B0503020102020204" pitchFamily="34" charset="0"/>
                <a:cs typeface="Times New Roman" panose="02020603050405020304" pitchFamily="18" charset="0"/>
              </a:rPr>
              <a:t>Gather data to dismantle a key barrier to commercial kitchen water heating </a:t>
            </a:r>
            <a:r>
              <a:rPr lang="en-US" sz="1200">
                <a:effectLst/>
                <a:latin typeface="+mn-lt"/>
                <a:ea typeface="Franklin Gothic Book" panose="020B0503020102020204" pitchFamily="34" charset="0"/>
                <a:cs typeface="Times New Roman" panose="02020603050405020304" pitchFamily="18" charset="0"/>
              </a:rPr>
              <a:t>decarbonization</a:t>
            </a:r>
            <a:r>
              <a:rPr lang="en-US" sz="1200">
                <a:solidFill>
                  <a:srgbClr val="000000"/>
                </a:solidFill>
                <a:effectLst/>
                <a:latin typeface="+mn-lt"/>
                <a:ea typeface="Franklin Gothic Book" panose="020B0503020102020204" pitchFamily="34" charset="0"/>
                <a:cs typeface="Times New Roman" panose="02020603050405020304" pitchFamily="18" charset="0"/>
              </a:rPr>
              <a:t>, which is water heater sizing guidelines in California that do not account for HPWH technology. </a:t>
            </a:r>
          </a:p>
          <a:p>
            <a:pPr marL="0" marR="0" indent="0">
              <a:lnSpc>
                <a:spcPct val="115000"/>
              </a:lnSpc>
              <a:spcBef>
                <a:spcPts val="0"/>
              </a:spcBef>
              <a:spcAft>
                <a:spcPts val="600"/>
              </a:spcAft>
              <a:buNone/>
            </a:pPr>
            <a:endParaRPr lang="en-US" sz="1200">
              <a:solidFill>
                <a:srgbClr val="000000"/>
              </a:solidFill>
              <a:effectLst/>
              <a:latin typeface="+mn-lt"/>
              <a:ea typeface="Franklin Gothic Book" panose="020B0503020102020204" pitchFamily="34" charset="0"/>
              <a:cs typeface="Times New Roman" panose="02020603050405020304" pitchFamily="18" charset="0"/>
            </a:endParaRPr>
          </a:p>
          <a:p>
            <a:pPr marL="0" marR="0" indent="0">
              <a:lnSpc>
                <a:spcPct val="115000"/>
              </a:lnSpc>
              <a:spcBef>
                <a:spcPts val="0"/>
              </a:spcBef>
              <a:spcAft>
                <a:spcPts val="600"/>
              </a:spcAft>
              <a:buNone/>
            </a:pPr>
            <a:r>
              <a:rPr lang="en-US" sz="1200">
                <a:solidFill>
                  <a:srgbClr val="000000"/>
                </a:solidFill>
                <a:effectLst/>
                <a:latin typeface="+mn-lt"/>
                <a:ea typeface="Franklin Gothic Book" panose="020B0503020102020204" pitchFamily="34" charset="0"/>
                <a:cs typeface="Times New Roman" panose="02020603050405020304" pitchFamily="18" charset="0"/>
              </a:rPr>
              <a:t>This study has the following objectives to support the project goal:</a:t>
            </a:r>
            <a:endParaRPr lang="en-US" sz="1200">
              <a:effectLst/>
              <a:latin typeface="+mn-lt"/>
              <a:ea typeface="Franklin Gothic Book" panose="020B0503020102020204" pitchFamily="34"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BE4B1A35-BCE1-8E43-BF8B-D862D67D5D66}" type="slidenum">
              <a:rPr lang="en-US" smtClean="0"/>
              <a:t>2</a:t>
            </a:fld>
            <a:endParaRPr lang="en-US"/>
          </a:p>
        </p:txBody>
      </p:sp>
    </p:spTree>
    <p:extLst>
      <p:ext uri="{BB962C8B-B14F-4D97-AF65-F5344CB8AC3E}">
        <p14:creationId xmlns:p14="http://schemas.microsoft.com/office/powerpoint/2010/main" val="61738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itchFamily="2" charset="2"/>
              <a:buNone/>
            </a:pPr>
            <a:r>
              <a:rPr lang="en-US" sz="1200" b="0"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There are numerous barriers to implementing HPWH technology in the foodservice sector, specifically looking at the full-service restaurant:</a:t>
            </a:r>
          </a:p>
          <a:p>
            <a:pPr marL="0" marR="0" lvl="0" indent="0">
              <a:lnSpc>
                <a:spcPct val="115000"/>
              </a:lnSpc>
              <a:spcBef>
                <a:spcPts val="0"/>
              </a:spcBef>
              <a:spcAft>
                <a:spcPts val="0"/>
              </a:spcAft>
              <a:buFont typeface="Symbol" pitchFamily="2" charset="2"/>
              <a:buNone/>
            </a:pPr>
            <a:r>
              <a:rPr lang="en-US" sz="1200" b="0"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Market barriers including high first cost and lack of comfort with the technology</a:t>
            </a:r>
          </a:p>
          <a:p>
            <a:pPr marL="0" marR="0" lvl="0" indent="0">
              <a:lnSpc>
                <a:spcPct val="115000"/>
              </a:lnSpc>
              <a:spcBef>
                <a:spcPts val="0"/>
              </a:spcBef>
              <a:spcAft>
                <a:spcPts val="0"/>
              </a:spcAft>
              <a:buFont typeface="Symbol" pitchFamily="2" charset="2"/>
              <a:buNone/>
            </a:pPr>
            <a:r>
              <a:rPr lang="en-US" sz="1200" b="0"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There are also critical technical barriers that are not yet solved for the foodservice sector: </a:t>
            </a:r>
          </a:p>
          <a:p>
            <a:pPr marL="0" marR="0" lvl="0" indent="0">
              <a:lnSpc>
                <a:spcPct val="115000"/>
              </a:lnSpc>
              <a:spcBef>
                <a:spcPts val="0"/>
              </a:spcBef>
              <a:spcAft>
                <a:spcPts val="0"/>
              </a:spcAft>
              <a:buFont typeface="Symbol" pitchFamily="2" charset="2"/>
              <a:buNone/>
            </a:pPr>
            <a:endParaRPr lang="en-US" sz="1200" b="1"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itchFamily="2" charset="2"/>
              <a:buChar char=""/>
            </a:pPr>
            <a:r>
              <a:rPr lang="en-US" sz="1200" b="1"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Space Constraints:</a:t>
            </a:r>
            <a:r>
              <a:rPr lang="en-US" sz="1200"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 HPWH systems generally require more interior space due to storage tanks and swing tanks, and outdoor space for the heat pump condenser units.</a:t>
            </a:r>
          </a:p>
          <a:p>
            <a:pPr marL="342900" marR="0" lvl="0" indent="-342900">
              <a:lnSpc>
                <a:spcPct val="115000"/>
              </a:lnSpc>
              <a:spcBef>
                <a:spcPts val="0"/>
              </a:spcBef>
              <a:spcAft>
                <a:spcPts val="0"/>
              </a:spcAft>
              <a:buFont typeface="Symbol" pitchFamily="2" charset="2"/>
              <a:buChar char=""/>
            </a:pPr>
            <a:r>
              <a:rPr lang="en-US" sz="1200" b="1"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Electrical Infrastructure:</a:t>
            </a:r>
            <a:r>
              <a:rPr lang="en-US" sz="1200"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 foodservice kitchens generally have limited excess panel capacity. Adding load for HPWH and other all-electric cooking equipment would likely require significant infrastructure upgrades and cost (</a:t>
            </a:r>
            <a:r>
              <a:rPr lang="en-US" sz="1200" dirty="0" err="1">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Monsur</a:t>
            </a:r>
            <a:r>
              <a:rPr lang="en-US" sz="1200"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 et al 2022).   </a:t>
            </a:r>
          </a:p>
          <a:p>
            <a:pPr marL="342900" marR="0" lvl="0" indent="-342900">
              <a:lnSpc>
                <a:spcPct val="115000"/>
              </a:lnSpc>
              <a:spcBef>
                <a:spcPts val="0"/>
              </a:spcBef>
              <a:spcAft>
                <a:spcPts val="0"/>
              </a:spcAft>
              <a:buFont typeface="Symbol" pitchFamily="2" charset="2"/>
              <a:buChar char=""/>
            </a:pPr>
            <a:r>
              <a:rPr lang="en-US" sz="1200" b="1"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Noise: </a:t>
            </a:r>
            <a:r>
              <a:rPr lang="en-US" sz="1200"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commercial kitchens are already noisy spaces, an additional noise from a HPWH fan could be an additional annoyance or problematic if they raise the noise level above 85 dBA for a prolonged period of time (Fountain et al 2023).</a:t>
            </a:r>
          </a:p>
          <a:p>
            <a:pPr marL="342900" marR="0" lvl="0" indent="-342900">
              <a:lnSpc>
                <a:spcPct val="115000"/>
              </a:lnSpc>
              <a:spcBef>
                <a:spcPts val="0"/>
              </a:spcBef>
              <a:spcAft>
                <a:spcPts val="800"/>
              </a:spcAft>
              <a:buFont typeface="Symbol" pitchFamily="2" charset="2"/>
              <a:buChar char=""/>
            </a:pPr>
            <a:r>
              <a:rPr lang="en-US" sz="1200" b="1"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Installation Requirements:</a:t>
            </a:r>
            <a:r>
              <a:rPr lang="en-US" sz="1200"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 there are a number of unique installation requirements for HPWH systems. Those include pipe penetrations to the exterior, condensate drain line, adequate </a:t>
            </a:r>
            <a:r>
              <a:rPr lang="en-US" sz="1200" b="1" dirty="0">
                <a:solidFill>
                  <a:srgbClr val="002C2C"/>
                </a:solidFill>
                <a:effectLst/>
                <a:latin typeface="Franklin Gothic Book" panose="020B0503020102020204" pitchFamily="34" charset="0"/>
                <a:ea typeface="Franklin Gothic Book" panose="020B0503020102020204" pitchFamily="34" charset="0"/>
                <a:cs typeface="Times New Roman" panose="02020603050405020304" pitchFamily="18" charset="0"/>
              </a:rPr>
              <a:t>ventilation. </a:t>
            </a:r>
          </a:p>
          <a:p>
            <a:endParaRPr lang="en-US" dirty="0"/>
          </a:p>
          <a:p>
            <a:r>
              <a:rPr lang="en-US" dirty="0"/>
              <a:t>There is also a critical regulatory barrier, which is the CCDEH guidelines for sizing water heaters, which currently does not provide a path for HPWH technology.</a:t>
            </a:r>
          </a:p>
          <a:p>
            <a:endParaRPr lang="en-US" dirty="0"/>
          </a:p>
          <a:p>
            <a:endParaRPr lang="en-US" dirty="0"/>
          </a:p>
          <a:p>
            <a:r>
              <a:rPr lang="en-US" dirty="0"/>
              <a:t>*These are particularly important for </a:t>
            </a:r>
            <a:r>
              <a:rPr lang="en-US"/>
              <a:t>existing buildings</a:t>
            </a:r>
          </a:p>
        </p:txBody>
      </p:sp>
      <p:sp>
        <p:nvSpPr>
          <p:cNvPr id="4" name="Slide Number Placeholder 3"/>
          <p:cNvSpPr>
            <a:spLocks noGrp="1"/>
          </p:cNvSpPr>
          <p:nvPr>
            <p:ph type="sldNum" sz="quarter" idx="5"/>
          </p:nvPr>
        </p:nvSpPr>
        <p:spPr/>
        <p:txBody>
          <a:bodyPr/>
          <a:lstStyle/>
          <a:p>
            <a:fld id="{BE4B1A35-BCE1-8E43-BF8B-D862D67D5D66}" type="slidenum">
              <a:rPr lang="en-US" smtClean="0"/>
              <a:t>4</a:t>
            </a:fld>
            <a:endParaRPr lang="en-US"/>
          </a:p>
        </p:txBody>
      </p:sp>
    </p:spTree>
    <p:extLst>
      <p:ext uri="{BB962C8B-B14F-4D97-AF65-F5344CB8AC3E}">
        <p14:creationId xmlns:p14="http://schemas.microsoft.com/office/powerpoint/2010/main" val="1334953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8867A-E116-BD28-A224-244A86B613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67C69-7550-14E8-5688-9243EB9F6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1B18C9-877D-1405-085F-0340D1AB131C}"/>
              </a:ext>
            </a:extLst>
          </p:cNvPr>
          <p:cNvSpPr>
            <a:spLocks noGrp="1"/>
          </p:cNvSpPr>
          <p:nvPr>
            <p:ph type="body" idx="1"/>
          </p:nvPr>
        </p:nvSpPr>
        <p:spPr/>
        <p:txBody>
          <a:bodyPr/>
          <a:lstStyle/>
          <a:p>
            <a:r>
              <a:rPr lang="en-US" dirty="0"/>
              <a:t>By taking a holistic approach to sizing water heaters, we can address many of these barriers:</a:t>
            </a:r>
          </a:p>
          <a:p>
            <a:r>
              <a:rPr lang="en-US" dirty="0"/>
              <a:t>If we use efficient end uses, optimize recirculation loads, and leverage storage tanks for load shifting, we can decrease the number of heat pumps installed:</a:t>
            </a:r>
          </a:p>
          <a:p>
            <a:r>
              <a:rPr lang="en-US" dirty="0"/>
              <a:t>This lowers first cost, reduces electrical capacity needs, and lowers operating cost</a:t>
            </a:r>
          </a:p>
          <a:p>
            <a:endParaRPr lang="en-US" dirty="0"/>
          </a:p>
          <a:p>
            <a:endParaRPr lang="en-US" dirty="0"/>
          </a:p>
          <a:p>
            <a:r>
              <a:rPr lang="en-US" dirty="0"/>
              <a:t>However, one of the main barriers remaining is meeting the health and safety water heater sizing requirements.</a:t>
            </a:r>
          </a:p>
          <a:p>
            <a:endParaRPr lang="en-US" dirty="0"/>
          </a:p>
          <a:p>
            <a:endParaRPr lang="en-US" dirty="0"/>
          </a:p>
          <a:p>
            <a:r>
              <a:rPr lang="en-US" dirty="0"/>
              <a:t>NEED to find a spot for this message:</a:t>
            </a:r>
          </a:p>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However, there’s also a larger technical and education barrier with the transition to HPWHs. If not sized correctly or holistically, systems will be installed that will operate on just ER, leading to sky high utility costs, or worse not enough HW and unhappy customers</a:t>
            </a:r>
          </a:p>
        </p:txBody>
      </p:sp>
      <p:sp>
        <p:nvSpPr>
          <p:cNvPr id="4" name="Slide Number Placeholder 3">
            <a:extLst>
              <a:ext uri="{FF2B5EF4-FFF2-40B4-BE49-F238E27FC236}">
                <a16:creationId xmlns:a16="http://schemas.microsoft.com/office/drawing/2014/main" id="{201162AB-968E-DBC3-F8BE-907CF2765CCE}"/>
              </a:ext>
            </a:extLst>
          </p:cNvPr>
          <p:cNvSpPr>
            <a:spLocks noGrp="1"/>
          </p:cNvSpPr>
          <p:nvPr>
            <p:ph type="sldNum" sz="quarter" idx="5"/>
          </p:nvPr>
        </p:nvSpPr>
        <p:spPr/>
        <p:txBody>
          <a:bodyPr/>
          <a:lstStyle/>
          <a:p>
            <a:fld id="{BE4B1A35-BCE1-8E43-BF8B-D862D67D5D66}" type="slidenum">
              <a:rPr lang="en-US" smtClean="0"/>
              <a:t>5</a:t>
            </a:fld>
            <a:endParaRPr lang="en-US"/>
          </a:p>
        </p:txBody>
      </p:sp>
    </p:spTree>
    <p:extLst>
      <p:ext uri="{BB962C8B-B14F-4D97-AF65-F5344CB8AC3E}">
        <p14:creationId xmlns:p14="http://schemas.microsoft.com/office/powerpoint/2010/main" val="244029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83B90-966B-5738-2D54-D60455EC1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68C46-4F86-8580-7066-662A30505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51BD7C-76F4-4703-D004-99DB008CA92E}"/>
              </a:ext>
            </a:extLst>
          </p:cNvPr>
          <p:cNvSpPr>
            <a:spLocks noGrp="1"/>
          </p:cNvSpPr>
          <p:nvPr>
            <p:ph type="body" idx="1"/>
          </p:nvPr>
        </p:nvSpPr>
        <p:spPr/>
        <p:txBody>
          <a:bodyPr/>
          <a:lstStyle/>
          <a:p>
            <a:endParaRPr lang="en-US" dirty="0"/>
          </a:p>
          <a:p>
            <a:r>
              <a:rPr lang="en-US" dirty="0"/>
              <a:t>However, one of the main barriers remaining is meeting the health and safety water heater sizing requirements.</a:t>
            </a:r>
          </a:p>
          <a:p>
            <a:endParaRPr lang="en-US" dirty="0"/>
          </a:p>
          <a:p>
            <a:endParaRPr lang="en-US" dirty="0"/>
          </a:p>
          <a:p>
            <a:r>
              <a:rPr lang="en-US" dirty="0"/>
              <a:t>NEED to find a spot for this message:</a:t>
            </a:r>
          </a:p>
          <a:p>
            <a:pPr marL="0" marR="0" lvl="0" indent="0" algn="l" defTabSz="457189" rtl="0" eaLnBrk="1" fontAlgn="auto" latinLnBrk="0" hangingPunct="1">
              <a:lnSpc>
                <a:spcPct val="100000"/>
              </a:lnSpc>
              <a:spcBef>
                <a:spcPts val="0"/>
              </a:spcBef>
              <a:spcAft>
                <a:spcPts val="0"/>
              </a:spcAft>
              <a:buClrTx/>
              <a:buSzTx/>
              <a:buFontTx/>
              <a:buNone/>
              <a:tabLst/>
              <a:defRPr/>
            </a:pPr>
            <a:r>
              <a:rPr lang="en-US" dirty="0"/>
              <a:t>However, there’s also a larger technical and education barrier with the transition to HPWHs. If not sized correctly or holistically, systems will be installed that will operate on just ER, leading to sky high utility costs, or worse not enough HW and unhappy customers</a:t>
            </a:r>
          </a:p>
          <a:p>
            <a:endParaRPr lang="en-US" dirty="0"/>
          </a:p>
        </p:txBody>
      </p:sp>
      <p:sp>
        <p:nvSpPr>
          <p:cNvPr id="4" name="Slide Number Placeholder 3">
            <a:extLst>
              <a:ext uri="{FF2B5EF4-FFF2-40B4-BE49-F238E27FC236}">
                <a16:creationId xmlns:a16="http://schemas.microsoft.com/office/drawing/2014/main" id="{6206FB44-6457-EAD9-BDE9-346671840408}"/>
              </a:ext>
            </a:extLst>
          </p:cNvPr>
          <p:cNvSpPr>
            <a:spLocks noGrp="1"/>
          </p:cNvSpPr>
          <p:nvPr>
            <p:ph type="sldNum" sz="quarter" idx="5"/>
          </p:nvPr>
        </p:nvSpPr>
        <p:spPr/>
        <p:txBody>
          <a:bodyPr/>
          <a:lstStyle/>
          <a:p>
            <a:fld id="{BE4B1A35-BCE1-8E43-BF8B-D862D67D5D66}" type="slidenum">
              <a:rPr lang="en-US" smtClean="0"/>
              <a:t>6</a:t>
            </a:fld>
            <a:endParaRPr lang="en-US"/>
          </a:p>
        </p:txBody>
      </p:sp>
    </p:spTree>
    <p:extLst>
      <p:ext uri="{BB962C8B-B14F-4D97-AF65-F5344CB8AC3E}">
        <p14:creationId xmlns:p14="http://schemas.microsoft.com/office/powerpoint/2010/main" val="376056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Walk through slide</a:t>
            </a:r>
          </a:p>
          <a:p>
            <a:endParaRPr lang="en-US" i="1"/>
          </a:p>
          <a:p>
            <a:endParaRPr lang="en-US" i="1"/>
          </a:p>
          <a:p>
            <a:r>
              <a:rPr lang="en-US" i="0"/>
              <a:t>*correct sources</a:t>
            </a:r>
          </a:p>
        </p:txBody>
      </p:sp>
      <p:sp>
        <p:nvSpPr>
          <p:cNvPr id="4" name="Slide Number Placeholder 3"/>
          <p:cNvSpPr>
            <a:spLocks noGrp="1"/>
          </p:cNvSpPr>
          <p:nvPr>
            <p:ph type="sldNum" sz="quarter" idx="5"/>
          </p:nvPr>
        </p:nvSpPr>
        <p:spPr/>
        <p:txBody>
          <a:bodyPr/>
          <a:lstStyle/>
          <a:p>
            <a:fld id="{BE4B1A35-BCE1-8E43-BF8B-D862D67D5D66}" type="slidenum">
              <a:rPr lang="en-US" smtClean="0"/>
              <a:t>7</a:t>
            </a:fld>
            <a:endParaRPr lang="en-US"/>
          </a:p>
        </p:txBody>
      </p:sp>
    </p:spTree>
    <p:extLst>
      <p:ext uri="{BB962C8B-B14F-4D97-AF65-F5344CB8AC3E}">
        <p14:creationId xmlns:p14="http://schemas.microsoft.com/office/powerpoint/2010/main" val="247413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D8404-36CE-47BA-E5A1-B226B4F79C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71B3B-FD06-27CD-DE78-9019540DB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A21F2-740D-3686-3FE0-64A0CC82CBB2}"/>
              </a:ext>
            </a:extLst>
          </p:cNvPr>
          <p:cNvSpPr>
            <a:spLocks noGrp="1"/>
          </p:cNvSpPr>
          <p:nvPr>
            <p:ph type="body" idx="1"/>
          </p:nvPr>
        </p:nvSpPr>
        <p:spPr/>
        <p:txBody>
          <a:bodyPr/>
          <a:lstStyle/>
          <a:p>
            <a:r>
              <a:rPr lang="en-US" i="1"/>
              <a:t>Walk through slide</a:t>
            </a:r>
          </a:p>
          <a:p>
            <a:endParaRPr lang="en-US" i="1"/>
          </a:p>
          <a:p>
            <a:endParaRPr lang="en-US"/>
          </a:p>
        </p:txBody>
      </p:sp>
      <p:sp>
        <p:nvSpPr>
          <p:cNvPr id="4" name="Slide Number Placeholder 3">
            <a:extLst>
              <a:ext uri="{FF2B5EF4-FFF2-40B4-BE49-F238E27FC236}">
                <a16:creationId xmlns:a16="http://schemas.microsoft.com/office/drawing/2014/main" id="{0C3980EB-CC54-5E6A-567E-394DD75E3A74}"/>
              </a:ext>
            </a:extLst>
          </p:cNvPr>
          <p:cNvSpPr>
            <a:spLocks noGrp="1"/>
          </p:cNvSpPr>
          <p:nvPr>
            <p:ph type="sldNum" sz="quarter" idx="5"/>
          </p:nvPr>
        </p:nvSpPr>
        <p:spPr/>
        <p:txBody>
          <a:bodyPr/>
          <a:lstStyle/>
          <a:p>
            <a:fld id="{BE4B1A35-BCE1-8E43-BF8B-D862D67D5D66}" type="slidenum">
              <a:rPr lang="en-US" smtClean="0"/>
              <a:t>8</a:t>
            </a:fld>
            <a:endParaRPr lang="en-US"/>
          </a:p>
        </p:txBody>
      </p:sp>
    </p:spTree>
    <p:extLst>
      <p:ext uri="{BB962C8B-B14F-4D97-AF65-F5344CB8AC3E}">
        <p14:creationId xmlns:p14="http://schemas.microsoft.com/office/powerpoint/2010/main" val="1883841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5BE7-F6AA-EEB7-A493-7F1762FB4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50A8B0-2115-AD6C-E58F-F948C7F40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80B33B-A45D-8A1D-453B-2F96E6F22B27}"/>
              </a:ext>
            </a:extLst>
          </p:cNvPr>
          <p:cNvSpPr>
            <a:spLocks noGrp="1"/>
          </p:cNvSpPr>
          <p:nvPr>
            <p:ph type="body" idx="1"/>
          </p:nvPr>
        </p:nvSpPr>
        <p:spPr/>
        <p:txBody>
          <a:bodyPr/>
          <a:lstStyle/>
          <a:p>
            <a:r>
              <a:rPr lang="en-US" i="1" dirty="0"/>
              <a:t>Walk through slide</a:t>
            </a:r>
          </a:p>
          <a:p>
            <a:endParaRPr lang="en-US" i="1" dirty="0"/>
          </a:p>
          <a:p>
            <a:endParaRPr lang="en-US" dirty="0"/>
          </a:p>
        </p:txBody>
      </p:sp>
      <p:sp>
        <p:nvSpPr>
          <p:cNvPr id="4" name="Slide Number Placeholder 3">
            <a:extLst>
              <a:ext uri="{FF2B5EF4-FFF2-40B4-BE49-F238E27FC236}">
                <a16:creationId xmlns:a16="http://schemas.microsoft.com/office/drawing/2014/main" id="{D2A0D837-4861-92C2-BD9C-269225113400}"/>
              </a:ext>
            </a:extLst>
          </p:cNvPr>
          <p:cNvSpPr>
            <a:spLocks noGrp="1"/>
          </p:cNvSpPr>
          <p:nvPr>
            <p:ph type="sldNum" sz="quarter" idx="5"/>
          </p:nvPr>
        </p:nvSpPr>
        <p:spPr/>
        <p:txBody>
          <a:bodyPr/>
          <a:lstStyle/>
          <a:p>
            <a:fld id="{BE4B1A35-BCE1-8E43-BF8B-D862D67D5D66}" type="slidenum">
              <a:rPr lang="en-US" smtClean="0"/>
              <a:t>9</a:t>
            </a:fld>
            <a:endParaRPr lang="en-US"/>
          </a:p>
        </p:txBody>
      </p:sp>
    </p:spTree>
    <p:extLst>
      <p:ext uri="{BB962C8B-B14F-4D97-AF65-F5344CB8AC3E}">
        <p14:creationId xmlns:p14="http://schemas.microsoft.com/office/powerpoint/2010/main" val="158730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67E-3547-2FC5-AD0D-F98F7ADAC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11D65B-6887-4C03-6177-457E68A7D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CDCFF-ED60-55C7-46A1-F038DE58BAC6}"/>
              </a:ext>
            </a:extLst>
          </p:cNvPr>
          <p:cNvSpPr>
            <a:spLocks noGrp="1"/>
          </p:cNvSpPr>
          <p:nvPr>
            <p:ph type="body" idx="1"/>
          </p:nvPr>
        </p:nvSpPr>
        <p:spPr/>
        <p:txBody>
          <a:bodyPr/>
          <a:lstStyle/>
          <a:p>
            <a:r>
              <a:rPr lang="en-US" dirty="0"/>
              <a:t>This tool is simplistic, which works just fine for gas and ER systems, but does not open the door for HPWH tech:</a:t>
            </a:r>
          </a:p>
          <a:p>
            <a:r>
              <a:rPr lang="en-US" dirty="0"/>
              <a:t>Some of the key gaps include it doesn’t consider COP, or storage tank capacity, or for hybrid solutions or </a:t>
            </a:r>
            <a:r>
              <a:rPr lang="en-US" sz="1200" dirty="0"/>
              <a:t>dual-fuel systems (which has been an interim solution to gain market support for HPWH tech)</a:t>
            </a:r>
            <a:endParaRPr lang="en-US" dirty="0"/>
          </a:p>
        </p:txBody>
      </p:sp>
      <p:sp>
        <p:nvSpPr>
          <p:cNvPr id="4" name="Slide Number Placeholder 3">
            <a:extLst>
              <a:ext uri="{FF2B5EF4-FFF2-40B4-BE49-F238E27FC236}">
                <a16:creationId xmlns:a16="http://schemas.microsoft.com/office/drawing/2014/main" id="{F790CD13-FE65-C2F1-AB84-AD00E5D8523E}"/>
              </a:ext>
            </a:extLst>
          </p:cNvPr>
          <p:cNvSpPr>
            <a:spLocks noGrp="1"/>
          </p:cNvSpPr>
          <p:nvPr>
            <p:ph type="sldNum" sz="quarter" idx="5"/>
          </p:nvPr>
        </p:nvSpPr>
        <p:spPr/>
        <p:txBody>
          <a:bodyPr/>
          <a:lstStyle/>
          <a:p>
            <a:fld id="{BE4B1A35-BCE1-8E43-BF8B-D862D67D5D66}" type="slidenum">
              <a:rPr lang="en-US" smtClean="0"/>
              <a:t>10</a:t>
            </a:fld>
            <a:endParaRPr lang="en-US"/>
          </a:p>
        </p:txBody>
      </p:sp>
    </p:spTree>
    <p:extLst>
      <p:ext uri="{BB962C8B-B14F-4D97-AF65-F5344CB8AC3E}">
        <p14:creationId xmlns:p14="http://schemas.microsoft.com/office/powerpoint/2010/main" val="2547306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Picture 11" descr="A green and white background with text&#10;&#10;Description automatically generated">
            <a:extLst>
              <a:ext uri="{FF2B5EF4-FFF2-40B4-BE49-F238E27FC236}">
                <a16:creationId xmlns:a16="http://schemas.microsoft.com/office/drawing/2014/main" id="{A1EB0959-18C0-CE40-A742-6BCB25215CC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E028AB-DFC0-4136-6894-B5E86FE5DBCC}"/>
              </a:ext>
            </a:extLst>
          </p:cNvPr>
          <p:cNvSpPr txBox="1"/>
          <p:nvPr userDrawn="1"/>
        </p:nvSpPr>
        <p:spPr>
          <a:xfrm>
            <a:off x="5390903" y="4403504"/>
            <a:ext cx="1410194" cy="369332"/>
          </a:xfrm>
          <a:prstGeom prst="rect">
            <a:avLst/>
          </a:prstGeom>
          <a:noFill/>
        </p:spPr>
        <p:txBody>
          <a:bodyPr wrap="none" rtlCol="0">
            <a:spAutoFit/>
          </a:bodyPr>
          <a:lstStyle/>
          <a:p>
            <a:pPr algn="ctr"/>
            <a:r>
              <a:rPr lang="en-US">
                <a:solidFill>
                  <a:schemeClr val="bg1"/>
                </a:solidFill>
              </a:rPr>
              <a:t>Presented by</a:t>
            </a:r>
          </a:p>
        </p:txBody>
      </p:sp>
      <p:pic>
        <p:nvPicPr>
          <p:cNvPr id="10" name="Picture 9" descr="A logo for a company&#10;&#10;Description automatically generated">
            <a:extLst>
              <a:ext uri="{FF2B5EF4-FFF2-40B4-BE49-F238E27FC236}">
                <a16:creationId xmlns:a16="http://schemas.microsoft.com/office/drawing/2014/main" id="{7CDE1815-9654-B1D1-683C-52FCCE0B1284}"/>
              </a:ext>
            </a:extLst>
          </p:cNvPr>
          <p:cNvPicPr>
            <a:picLocks noChangeAspect="1"/>
          </p:cNvPicPr>
          <p:nvPr userDrawn="1"/>
        </p:nvPicPr>
        <p:blipFill>
          <a:blip r:embed="rId3"/>
          <a:stretch>
            <a:fillRect/>
          </a:stretch>
        </p:blipFill>
        <p:spPr>
          <a:xfrm>
            <a:off x="4876800" y="4857112"/>
            <a:ext cx="2438400" cy="1066800"/>
          </a:xfrm>
          <a:prstGeom prst="rect">
            <a:avLst/>
          </a:prstGeom>
        </p:spPr>
      </p:pic>
    </p:spTree>
    <p:extLst>
      <p:ext uri="{BB962C8B-B14F-4D97-AF65-F5344CB8AC3E}">
        <p14:creationId xmlns:p14="http://schemas.microsoft.com/office/powerpoint/2010/main" val="133350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_Blank">
    <p:spTree>
      <p:nvGrpSpPr>
        <p:cNvPr id="1" name=""/>
        <p:cNvGrpSpPr/>
        <p:nvPr/>
      </p:nvGrpSpPr>
      <p:grpSpPr>
        <a:xfrm>
          <a:off x="0" y="0"/>
          <a:ext cx="0" cy="0"/>
          <a:chOff x="0" y="0"/>
          <a:chExt cx="0" cy="0"/>
        </a:xfrm>
      </p:grpSpPr>
      <p:sp>
        <p:nvSpPr>
          <p:cNvPr id="3" name="Text Placeholder 19">
            <a:extLst>
              <a:ext uri="{FF2B5EF4-FFF2-40B4-BE49-F238E27FC236}">
                <a16:creationId xmlns:a16="http://schemas.microsoft.com/office/drawing/2014/main" id="{30EA9E6C-0545-1E40-ACFF-295605169D86}"/>
              </a:ext>
            </a:extLst>
          </p:cNvPr>
          <p:cNvSpPr>
            <a:spLocks noGrp="1"/>
          </p:cNvSpPr>
          <p:nvPr>
            <p:ph type="body" sz="quarter" idx="12" hasCustomPrompt="1"/>
          </p:nvPr>
        </p:nvSpPr>
        <p:spPr>
          <a:xfrm>
            <a:off x="3047997" y="4665027"/>
            <a:ext cx="6096003" cy="388595"/>
          </a:xfrm>
        </p:spPr>
        <p:txBody>
          <a:bodyPr anchor="ctr">
            <a:noAutofit/>
          </a:bodyPr>
          <a:lstStyle>
            <a:lvl1pPr marL="0" indent="0" algn="ctr">
              <a:buNone/>
              <a:defRPr sz="2400" b="1" i="0">
                <a:solidFill>
                  <a:srgbClr val="006254"/>
                </a:solidFill>
                <a:latin typeface="Calibri" panose="020F0502020204030204" pitchFamily="34" charset="0"/>
                <a:cs typeface="Calibri" panose="020F0502020204030204" pitchFamily="34"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a:t>Presenter Name</a:t>
            </a:r>
          </a:p>
        </p:txBody>
      </p:sp>
      <p:sp>
        <p:nvSpPr>
          <p:cNvPr id="5" name="Text Placeholder 19">
            <a:extLst>
              <a:ext uri="{FF2B5EF4-FFF2-40B4-BE49-F238E27FC236}">
                <a16:creationId xmlns:a16="http://schemas.microsoft.com/office/drawing/2014/main" id="{C7B97C14-3576-E749-8484-8194DE46125A}"/>
              </a:ext>
            </a:extLst>
          </p:cNvPr>
          <p:cNvSpPr>
            <a:spLocks noGrp="1"/>
          </p:cNvSpPr>
          <p:nvPr>
            <p:ph type="body" sz="quarter" idx="14" hasCustomPrompt="1"/>
          </p:nvPr>
        </p:nvSpPr>
        <p:spPr>
          <a:xfrm>
            <a:off x="3047997" y="6216454"/>
            <a:ext cx="6096003" cy="339771"/>
          </a:xfrm>
        </p:spPr>
        <p:txBody>
          <a:bodyPr anchor="ctr">
            <a:noAutofit/>
          </a:bodyPr>
          <a:lstStyle>
            <a:lvl1pPr marL="0" indent="0" algn="ctr">
              <a:buNone/>
              <a:defRPr sz="2133">
                <a:solidFill>
                  <a:schemeClr val="tx1">
                    <a:lumMod val="50000"/>
                    <a:lumOff val="50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Website URL</a:t>
            </a:r>
          </a:p>
        </p:txBody>
      </p:sp>
      <p:sp>
        <p:nvSpPr>
          <p:cNvPr id="6" name="Text Placeholder 19">
            <a:extLst>
              <a:ext uri="{FF2B5EF4-FFF2-40B4-BE49-F238E27FC236}">
                <a16:creationId xmlns:a16="http://schemas.microsoft.com/office/drawing/2014/main" id="{FD4F17FD-04CD-6B4D-A130-8E2802EDFC33}"/>
              </a:ext>
            </a:extLst>
          </p:cNvPr>
          <p:cNvSpPr>
            <a:spLocks noGrp="1"/>
          </p:cNvSpPr>
          <p:nvPr>
            <p:ph type="body" sz="quarter" idx="15" hasCustomPrompt="1"/>
          </p:nvPr>
        </p:nvSpPr>
        <p:spPr>
          <a:xfrm>
            <a:off x="1330037" y="640080"/>
            <a:ext cx="9504219" cy="3413446"/>
          </a:xfrm>
        </p:spPr>
        <p:txBody>
          <a:bodyPr anchor="t" anchorCtr="0">
            <a:noAutofit/>
          </a:bodyPr>
          <a:lstStyle>
            <a:lvl1pPr marL="0" indent="0" algn="l">
              <a:buNone/>
              <a:defRPr sz="2400">
                <a:solidFill>
                  <a:srgbClr val="3D3D3D"/>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Resources or final remarks</a:t>
            </a:r>
          </a:p>
        </p:txBody>
      </p:sp>
      <p:sp>
        <p:nvSpPr>
          <p:cNvPr id="10" name="Text Placeholder 19">
            <a:extLst>
              <a:ext uri="{FF2B5EF4-FFF2-40B4-BE49-F238E27FC236}">
                <a16:creationId xmlns:a16="http://schemas.microsoft.com/office/drawing/2014/main" id="{20A3FC03-61E6-9249-B355-0D1D011301CF}"/>
              </a:ext>
            </a:extLst>
          </p:cNvPr>
          <p:cNvSpPr>
            <a:spLocks noGrp="1"/>
          </p:cNvSpPr>
          <p:nvPr>
            <p:ph type="body" sz="quarter" idx="16" hasCustomPrompt="1"/>
          </p:nvPr>
        </p:nvSpPr>
        <p:spPr>
          <a:xfrm>
            <a:off x="3047997" y="5845331"/>
            <a:ext cx="6096003" cy="340104"/>
          </a:xfrm>
        </p:spPr>
        <p:txBody>
          <a:bodyPr anchor="ctr">
            <a:noAutofit/>
          </a:bodyPr>
          <a:lstStyle>
            <a:lvl1pPr marL="0" marR="0" indent="0" algn="ctr" defTabSz="457189" rtl="0" eaLnBrk="1" fontAlgn="auto" latinLnBrk="0" hangingPunct="1">
              <a:lnSpc>
                <a:spcPct val="100000"/>
              </a:lnSpc>
              <a:spcBef>
                <a:spcPct val="20000"/>
              </a:spcBef>
              <a:spcAft>
                <a:spcPts val="0"/>
              </a:spcAft>
              <a:buClrTx/>
              <a:buSzTx/>
              <a:buFont typeface="Arial"/>
              <a:buNone/>
              <a:tabLst/>
              <a:defRPr sz="2133">
                <a:solidFill>
                  <a:schemeClr val="tx1">
                    <a:lumMod val="50000"/>
                    <a:lumOff val="50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lang="en-US"/>
              <a:t>Email Address</a:t>
            </a:r>
          </a:p>
        </p:txBody>
      </p:sp>
      <p:sp>
        <p:nvSpPr>
          <p:cNvPr id="11" name="Text Placeholder 19">
            <a:extLst>
              <a:ext uri="{FF2B5EF4-FFF2-40B4-BE49-F238E27FC236}">
                <a16:creationId xmlns:a16="http://schemas.microsoft.com/office/drawing/2014/main" id="{1F562542-AEEA-F34D-8DE4-C8EAD9910C58}"/>
              </a:ext>
            </a:extLst>
          </p:cNvPr>
          <p:cNvSpPr>
            <a:spLocks noGrp="1"/>
          </p:cNvSpPr>
          <p:nvPr>
            <p:ph type="body" sz="quarter" idx="17" hasCustomPrompt="1"/>
          </p:nvPr>
        </p:nvSpPr>
        <p:spPr>
          <a:xfrm>
            <a:off x="3047997" y="5474542"/>
            <a:ext cx="6096003" cy="339771"/>
          </a:xfrm>
        </p:spPr>
        <p:txBody>
          <a:bodyPr anchor="ctr">
            <a:noAutofit/>
          </a:bodyPr>
          <a:lstStyle>
            <a:lvl1pPr marL="0" indent="0" algn="ctr">
              <a:buNone/>
              <a:defRPr sz="2133">
                <a:solidFill>
                  <a:schemeClr val="tx1">
                    <a:lumMod val="50000"/>
                    <a:lumOff val="50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Company Name</a:t>
            </a:r>
          </a:p>
        </p:txBody>
      </p:sp>
      <p:sp>
        <p:nvSpPr>
          <p:cNvPr id="12" name="Text Placeholder 19">
            <a:extLst>
              <a:ext uri="{FF2B5EF4-FFF2-40B4-BE49-F238E27FC236}">
                <a16:creationId xmlns:a16="http://schemas.microsoft.com/office/drawing/2014/main" id="{3DBD915D-5334-774F-83B0-03420CF3598D}"/>
              </a:ext>
            </a:extLst>
          </p:cNvPr>
          <p:cNvSpPr>
            <a:spLocks noGrp="1"/>
          </p:cNvSpPr>
          <p:nvPr>
            <p:ph type="body" sz="quarter" idx="18" hasCustomPrompt="1"/>
          </p:nvPr>
        </p:nvSpPr>
        <p:spPr>
          <a:xfrm>
            <a:off x="3047997" y="5084641"/>
            <a:ext cx="6096003" cy="358883"/>
          </a:xfrm>
        </p:spPr>
        <p:txBody>
          <a:bodyPr anchor="ctr">
            <a:noAutofit/>
          </a:bodyPr>
          <a:lstStyle>
            <a:lvl1pPr marL="0" indent="0" algn="ctr">
              <a:buNone/>
              <a:defRPr sz="2133">
                <a:solidFill>
                  <a:schemeClr val="tx1">
                    <a:lumMod val="50000"/>
                    <a:lumOff val="50000"/>
                  </a:schemeClr>
                </a:solidFill>
                <a:latin typeface="+mn-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Title/Occupation</a:t>
            </a:r>
          </a:p>
        </p:txBody>
      </p:sp>
      <p:sp>
        <p:nvSpPr>
          <p:cNvPr id="18" name="Picture Placeholder 2">
            <a:extLst>
              <a:ext uri="{FF2B5EF4-FFF2-40B4-BE49-F238E27FC236}">
                <a16:creationId xmlns:a16="http://schemas.microsoft.com/office/drawing/2014/main" id="{25232EFA-02AB-9147-98FC-8BFC094D9D24}"/>
              </a:ext>
            </a:extLst>
          </p:cNvPr>
          <p:cNvSpPr>
            <a:spLocks noGrp="1"/>
          </p:cNvSpPr>
          <p:nvPr>
            <p:ph type="pic" idx="19" hasCustomPrompt="1"/>
          </p:nvPr>
        </p:nvSpPr>
        <p:spPr>
          <a:xfrm>
            <a:off x="914399" y="5030924"/>
            <a:ext cx="1524003" cy="1525301"/>
          </a:xfrm>
        </p:spPr>
        <p:txBody>
          <a:bodyPr>
            <a:noAutofit/>
          </a:bodyPr>
          <a:lstStyle>
            <a:lvl1pPr marL="0" indent="0">
              <a:buNone/>
              <a:defRPr sz="2133"/>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Optional: Logo(s)</a:t>
            </a:r>
          </a:p>
        </p:txBody>
      </p:sp>
      <p:sp>
        <p:nvSpPr>
          <p:cNvPr id="19" name="Picture Placeholder 2">
            <a:extLst>
              <a:ext uri="{FF2B5EF4-FFF2-40B4-BE49-F238E27FC236}">
                <a16:creationId xmlns:a16="http://schemas.microsoft.com/office/drawing/2014/main" id="{5DA3FED2-6C3F-C340-AA5A-49F5D59B61D9}"/>
              </a:ext>
            </a:extLst>
          </p:cNvPr>
          <p:cNvSpPr>
            <a:spLocks noGrp="1"/>
          </p:cNvSpPr>
          <p:nvPr>
            <p:ph type="pic" idx="20" hasCustomPrompt="1"/>
          </p:nvPr>
        </p:nvSpPr>
        <p:spPr>
          <a:xfrm>
            <a:off x="9753597" y="5024195"/>
            <a:ext cx="1524004" cy="1525303"/>
          </a:xfrm>
        </p:spPr>
        <p:txBody>
          <a:bodyPr>
            <a:no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2133"/>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Optional: Logo(s)</a:t>
            </a:r>
          </a:p>
        </p:txBody>
      </p:sp>
      <p:pic>
        <p:nvPicPr>
          <p:cNvPr id="8" name="Picture 7">
            <a:extLst>
              <a:ext uri="{FF2B5EF4-FFF2-40B4-BE49-F238E27FC236}">
                <a16:creationId xmlns:a16="http://schemas.microsoft.com/office/drawing/2014/main" id="{229ADE2A-BB2B-A9C5-7244-99F48E9179DA}"/>
              </a:ext>
            </a:extLst>
          </p:cNvPr>
          <p:cNvPicPr>
            <a:picLocks noChangeAspect="1"/>
          </p:cNvPicPr>
          <p:nvPr userDrawn="1"/>
        </p:nvPicPr>
        <p:blipFill>
          <a:blip r:embed="rId2"/>
          <a:stretch>
            <a:fillRect/>
          </a:stretch>
        </p:blipFill>
        <p:spPr>
          <a:xfrm>
            <a:off x="0" y="-1"/>
            <a:ext cx="12198096" cy="457429"/>
          </a:xfrm>
          <a:prstGeom prst="rect">
            <a:avLst/>
          </a:prstGeom>
        </p:spPr>
      </p:pic>
    </p:spTree>
    <p:extLst>
      <p:ext uri="{BB962C8B-B14F-4D97-AF65-F5344CB8AC3E}">
        <p14:creationId xmlns:p14="http://schemas.microsoft.com/office/powerpoint/2010/main" val="367479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0080"/>
            <a:ext cx="10363200" cy="1573731"/>
          </a:xfrm>
        </p:spPr>
        <p:txBody>
          <a:bodyPr anchor="b" anchorCtr="0">
            <a:noAutofit/>
          </a:bodyPr>
          <a:lstStyle>
            <a:lvl1pPr>
              <a:defRPr sz="4267" b="1">
                <a:latin typeface="+mj-lt"/>
              </a:defRPr>
            </a:lvl1pPr>
          </a:lstStyle>
          <a:p>
            <a:r>
              <a:rPr lang="en-US"/>
              <a:t>Title</a:t>
            </a:r>
          </a:p>
        </p:txBody>
      </p:sp>
      <p:sp>
        <p:nvSpPr>
          <p:cNvPr id="3" name="Subtitle 2"/>
          <p:cNvSpPr>
            <a:spLocks noGrp="1"/>
          </p:cNvSpPr>
          <p:nvPr>
            <p:ph type="subTitle" idx="1" hasCustomPrompt="1"/>
          </p:nvPr>
        </p:nvSpPr>
        <p:spPr>
          <a:xfrm>
            <a:off x="914399" y="2220543"/>
            <a:ext cx="10363200" cy="871434"/>
          </a:xfrm>
        </p:spPr>
        <p:txBody>
          <a:bodyPr anchor="t" anchorCtr="0">
            <a:noAutofit/>
          </a:bodyPr>
          <a:lstStyle>
            <a:lvl1pPr marL="0" indent="0" algn="ctr">
              <a:spcBef>
                <a:spcPts val="0"/>
              </a:spcBef>
              <a:buNone/>
              <a:defRPr sz="3733">
                <a:solidFill>
                  <a:srgbClr val="3D3D3D"/>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Subtitle</a:t>
            </a:r>
          </a:p>
        </p:txBody>
      </p:sp>
      <p:sp>
        <p:nvSpPr>
          <p:cNvPr id="20" name="Text Placeholder 19">
            <a:extLst>
              <a:ext uri="{FF2B5EF4-FFF2-40B4-BE49-F238E27FC236}">
                <a16:creationId xmlns:a16="http://schemas.microsoft.com/office/drawing/2014/main" id="{0BCB206C-B4D4-0848-B1B8-1218856AD05A}"/>
              </a:ext>
            </a:extLst>
          </p:cNvPr>
          <p:cNvSpPr>
            <a:spLocks noGrp="1"/>
          </p:cNvSpPr>
          <p:nvPr>
            <p:ph type="body" sz="quarter" idx="12" hasCustomPrompt="1"/>
          </p:nvPr>
        </p:nvSpPr>
        <p:spPr>
          <a:xfrm>
            <a:off x="2664477" y="5024195"/>
            <a:ext cx="6863047" cy="607501"/>
          </a:xfrm>
        </p:spPr>
        <p:txBody>
          <a:bodyPr anchor="b">
            <a:noAutofit/>
          </a:bodyPr>
          <a:lstStyle>
            <a:lvl1pPr marL="0" indent="0" algn="ctr">
              <a:buNone/>
              <a:defRPr sz="2667">
                <a:solidFill>
                  <a:schemeClr val="tx1">
                    <a:lumMod val="50000"/>
                    <a:lumOff val="50000"/>
                  </a:schemeClr>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Presenter Name</a:t>
            </a:r>
          </a:p>
        </p:txBody>
      </p:sp>
      <p:sp>
        <p:nvSpPr>
          <p:cNvPr id="21" name="Text Placeholder 19">
            <a:extLst>
              <a:ext uri="{FF2B5EF4-FFF2-40B4-BE49-F238E27FC236}">
                <a16:creationId xmlns:a16="http://schemas.microsoft.com/office/drawing/2014/main" id="{4F3811F0-6B7C-1E45-BB75-06300AD322A9}"/>
              </a:ext>
            </a:extLst>
          </p:cNvPr>
          <p:cNvSpPr>
            <a:spLocks noGrp="1"/>
          </p:cNvSpPr>
          <p:nvPr>
            <p:ph type="body" sz="quarter" idx="13" hasCustomPrompt="1"/>
          </p:nvPr>
        </p:nvSpPr>
        <p:spPr>
          <a:xfrm>
            <a:off x="2664476" y="5631697"/>
            <a:ext cx="6863045" cy="462264"/>
          </a:xfrm>
        </p:spPr>
        <p:txBody>
          <a:bodyPr anchor="ctr">
            <a:noAutofit/>
          </a:bodyPr>
          <a:lstStyle>
            <a:lvl1pPr marL="0" indent="0" algn="ctr">
              <a:buNone/>
              <a:defRPr sz="2400">
                <a:solidFill>
                  <a:schemeClr val="tx1">
                    <a:lumMod val="50000"/>
                    <a:lumOff val="50000"/>
                  </a:schemeClr>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Title/Occupation</a:t>
            </a:r>
          </a:p>
        </p:txBody>
      </p:sp>
      <p:sp>
        <p:nvSpPr>
          <p:cNvPr id="23" name="Text Placeholder 19">
            <a:extLst>
              <a:ext uri="{FF2B5EF4-FFF2-40B4-BE49-F238E27FC236}">
                <a16:creationId xmlns:a16="http://schemas.microsoft.com/office/drawing/2014/main" id="{8E8CE47A-B7A3-FB4E-A050-2E85B32CC4E1}"/>
              </a:ext>
            </a:extLst>
          </p:cNvPr>
          <p:cNvSpPr>
            <a:spLocks noGrp="1"/>
          </p:cNvSpPr>
          <p:nvPr>
            <p:ph type="body" sz="quarter" idx="14" hasCustomPrompt="1"/>
          </p:nvPr>
        </p:nvSpPr>
        <p:spPr>
          <a:xfrm>
            <a:off x="2664476" y="6093963"/>
            <a:ext cx="6863045" cy="462264"/>
          </a:xfrm>
        </p:spPr>
        <p:txBody>
          <a:bodyPr anchor="ctr">
            <a:noAutofit/>
          </a:bodyPr>
          <a:lstStyle>
            <a:lvl1pPr marL="0" indent="0" algn="ctr">
              <a:buNone/>
              <a:defRPr sz="2400">
                <a:solidFill>
                  <a:schemeClr val="tx1">
                    <a:lumMod val="50000"/>
                    <a:lumOff val="50000"/>
                  </a:schemeClr>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Company Name</a:t>
            </a:r>
          </a:p>
        </p:txBody>
      </p:sp>
      <p:sp>
        <p:nvSpPr>
          <p:cNvPr id="15" name="Picture Placeholder 2">
            <a:extLst>
              <a:ext uri="{FF2B5EF4-FFF2-40B4-BE49-F238E27FC236}">
                <a16:creationId xmlns:a16="http://schemas.microsoft.com/office/drawing/2014/main" id="{460E1C6E-B6E9-894C-8480-4D33AF3398E9}"/>
              </a:ext>
            </a:extLst>
          </p:cNvPr>
          <p:cNvSpPr>
            <a:spLocks noGrp="1"/>
          </p:cNvSpPr>
          <p:nvPr>
            <p:ph type="pic" idx="15" hasCustomPrompt="1"/>
          </p:nvPr>
        </p:nvSpPr>
        <p:spPr>
          <a:xfrm>
            <a:off x="914399" y="5030924"/>
            <a:ext cx="1524003" cy="1525301"/>
          </a:xfrm>
        </p:spPr>
        <p:txBody>
          <a:bodyPr>
            <a:noAutofit/>
          </a:bodyPr>
          <a:lstStyle>
            <a:lvl1pPr marL="0" indent="0">
              <a:buNone/>
              <a:defRPr sz="2133"/>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Optional: Logo(s)</a:t>
            </a:r>
          </a:p>
        </p:txBody>
      </p:sp>
      <p:sp>
        <p:nvSpPr>
          <p:cNvPr id="16" name="Picture Placeholder 2">
            <a:extLst>
              <a:ext uri="{FF2B5EF4-FFF2-40B4-BE49-F238E27FC236}">
                <a16:creationId xmlns:a16="http://schemas.microsoft.com/office/drawing/2014/main" id="{FB1D269D-FD0D-1D4D-B0A2-B25EA9EF4E0E}"/>
              </a:ext>
            </a:extLst>
          </p:cNvPr>
          <p:cNvSpPr>
            <a:spLocks noGrp="1"/>
          </p:cNvSpPr>
          <p:nvPr>
            <p:ph type="pic" idx="16" hasCustomPrompt="1"/>
          </p:nvPr>
        </p:nvSpPr>
        <p:spPr>
          <a:xfrm>
            <a:off x="9753597" y="5024195"/>
            <a:ext cx="1524004" cy="1525303"/>
          </a:xfrm>
        </p:spPr>
        <p:txBody>
          <a:bodyPr>
            <a:no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2133"/>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Optional: Logo(s)</a:t>
            </a:r>
          </a:p>
        </p:txBody>
      </p:sp>
      <p:sp>
        <p:nvSpPr>
          <p:cNvPr id="17" name="Text Placeholder 19">
            <a:extLst>
              <a:ext uri="{FF2B5EF4-FFF2-40B4-BE49-F238E27FC236}">
                <a16:creationId xmlns:a16="http://schemas.microsoft.com/office/drawing/2014/main" id="{F79D4761-DCB6-A343-A7CC-DD72572889DD}"/>
              </a:ext>
            </a:extLst>
          </p:cNvPr>
          <p:cNvSpPr>
            <a:spLocks noGrp="1"/>
          </p:cNvSpPr>
          <p:nvPr>
            <p:ph type="body" sz="quarter" idx="21" hasCustomPrompt="1"/>
          </p:nvPr>
        </p:nvSpPr>
        <p:spPr>
          <a:xfrm>
            <a:off x="914399" y="3699481"/>
            <a:ext cx="10363202" cy="1324712"/>
          </a:xfrm>
        </p:spPr>
        <p:txBody>
          <a:bodyPr anchor="ctr">
            <a:noAutofit/>
          </a:bodyPr>
          <a:lstStyle>
            <a:lvl1pPr marL="0" indent="0" algn="ctr">
              <a:buNone/>
              <a:defRPr lang="en-US" sz="2000" b="0" smtClean="0">
                <a:solidFill>
                  <a:srgbClr val="FF0000"/>
                </a:solidFill>
                <a:effectLst/>
              </a:defRPr>
            </a:lvl1pPr>
            <a:lvl2pPr marL="457189" indent="0">
              <a:buNone/>
              <a:defRPr/>
            </a:lvl2pPr>
            <a:lvl3pPr marL="914377" indent="0">
              <a:buNone/>
              <a:defRPr/>
            </a:lvl3pPr>
            <a:lvl4pPr marL="1371566" indent="0">
              <a:buNone/>
              <a:defRPr/>
            </a:lvl4pPr>
            <a:lvl5pPr marL="1828754" indent="0">
              <a:buNone/>
              <a:defRPr/>
            </a:lvl5pPr>
          </a:lstStyle>
          <a:p>
            <a:r>
              <a:rPr lang="en-US"/>
              <a:t>INSTRUCTIONS TO PRESENTER:</a:t>
            </a:r>
            <a:br>
              <a:rPr lang="en-US"/>
            </a:br>
            <a:r>
              <a:rPr lang="en-US"/>
              <a:t>(1) This title slide must be used for a consistent look—do not replace. (2) Do not mention products/services for promotional purposes or imply endorsement by ET Summit or participating utilities. (3) Company logos are permitted on this slide and last slide only. Thank you!</a:t>
            </a:r>
          </a:p>
        </p:txBody>
      </p:sp>
      <p:pic>
        <p:nvPicPr>
          <p:cNvPr id="7" name="Picture 6">
            <a:extLst>
              <a:ext uri="{FF2B5EF4-FFF2-40B4-BE49-F238E27FC236}">
                <a16:creationId xmlns:a16="http://schemas.microsoft.com/office/drawing/2014/main" id="{87A962F7-7EB1-ADC8-1C94-3AA4979B8D98}"/>
              </a:ext>
            </a:extLst>
          </p:cNvPr>
          <p:cNvPicPr>
            <a:picLocks noChangeAspect="1"/>
          </p:cNvPicPr>
          <p:nvPr userDrawn="1"/>
        </p:nvPicPr>
        <p:blipFill>
          <a:blip r:embed="rId2"/>
          <a:stretch>
            <a:fillRect/>
          </a:stretch>
        </p:blipFill>
        <p:spPr>
          <a:xfrm>
            <a:off x="0" y="-1"/>
            <a:ext cx="12198096" cy="457429"/>
          </a:xfrm>
          <a:prstGeom prst="rect">
            <a:avLst/>
          </a:prstGeom>
        </p:spPr>
      </p:pic>
    </p:spTree>
    <p:extLst>
      <p:ext uri="{BB962C8B-B14F-4D97-AF65-F5344CB8AC3E}">
        <p14:creationId xmlns:p14="http://schemas.microsoft.com/office/powerpoint/2010/main" val="223062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351002"/>
            <a:ext cx="10972800" cy="4881054"/>
          </a:xfrm>
        </p:spPr>
        <p:txBody>
          <a:bodyPr>
            <a:noAutofit/>
          </a:bodyPr>
          <a:lstStyle>
            <a:lvl1pPr>
              <a:defRPr>
                <a:solidFill>
                  <a:srgbClr val="3D3D3D"/>
                </a:solidFill>
              </a:defRPr>
            </a:lvl1pPr>
            <a:lvl2pPr>
              <a:defRPr sz="2667">
                <a:solidFill>
                  <a:srgbClr val="3D3D3D"/>
                </a:solidFill>
              </a:defRPr>
            </a:lvl2pPr>
            <a:lvl3pPr>
              <a:defRPr sz="2400">
                <a:solidFill>
                  <a:srgbClr val="3D3D3D"/>
                </a:solidFill>
              </a:defRPr>
            </a:lvl3pPr>
            <a:lvl4pPr>
              <a:defRPr sz="2133">
                <a:solidFill>
                  <a:srgbClr val="3D3D3D"/>
                </a:solidFill>
              </a:defRPr>
            </a:lvl4pPr>
            <a:lvl5pPr>
              <a:defRPr sz="1867">
                <a:solidFill>
                  <a:srgbClr val="3D3D3D"/>
                </a:solidFill>
              </a:defRPr>
            </a:lvl5p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8" name="Text Placeholder 17">
            <a:extLst>
              <a:ext uri="{FF2B5EF4-FFF2-40B4-BE49-F238E27FC236}">
                <a16:creationId xmlns:a16="http://schemas.microsoft.com/office/drawing/2014/main" id="{75036801-8000-DF44-915C-3AC605697E3A}"/>
              </a:ext>
            </a:extLst>
          </p:cNvPr>
          <p:cNvSpPr txBox="1">
            <a:spLocks/>
          </p:cNvSpPr>
          <p:nvPr userDrawn="1"/>
        </p:nvSpPr>
        <p:spPr>
          <a:xfrm>
            <a:off x="5666598" y="6465321"/>
            <a:ext cx="858791" cy="276801"/>
          </a:xfrm>
          <a:prstGeom prst="rect">
            <a:avLst/>
          </a:prstGeom>
        </p:spPr>
        <p:txBody>
          <a:bodyPr>
            <a:normAutofit/>
          </a:bodyPr>
          <a:lstStyle>
            <a:lvl1pPr marL="0" indent="0" algn="ctr" defTabSz="457200" rtl="0" eaLnBrk="1" latinLnBrk="0" hangingPunct="1">
              <a:spcBef>
                <a:spcPct val="20000"/>
              </a:spcBef>
              <a:buFont typeface="Arial"/>
              <a:buNone/>
              <a:defRPr sz="1200" kern="1200">
                <a:solidFill>
                  <a:srgbClr val="3D3D3D"/>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rgbClr val="3D3D3D"/>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rgbClr val="3D3D3D"/>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4C900A20-3A10-AA44-836A-CF283D73DFFC}" type="slidenum">
              <a:rPr lang="en-US" sz="1200" smtClean="0"/>
              <a:pPr/>
              <a:t>‹#›</a:t>
            </a:fld>
            <a:endParaRPr lang="en-US" sz="1200"/>
          </a:p>
        </p:txBody>
      </p:sp>
      <p:sp>
        <p:nvSpPr>
          <p:cNvPr id="12" name="Text Placeholder 9">
            <a:extLst>
              <a:ext uri="{FF2B5EF4-FFF2-40B4-BE49-F238E27FC236}">
                <a16:creationId xmlns:a16="http://schemas.microsoft.com/office/drawing/2014/main" id="{163F9141-2908-D240-9188-C201B7EE3D08}"/>
              </a:ext>
            </a:extLst>
          </p:cNvPr>
          <p:cNvSpPr>
            <a:spLocks noGrp="1"/>
          </p:cNvSpPr>
          <p:nvPr>
            <p:ph type="body" sz="quarter" idx="10" hasCustomPrompt="1"/>
          </p:nvPr>
        </p:nvSpPr>
        <p:spPr>
          <a:xfrm>
            <a:off x="609593" y="6253078"/>
            <a:ext cx="10972800" cy="195263"/>
          </a:xfrm>
        </p:spPr>
        <p:txBody>
          <a:bodyPr anchor="ctr">
            <a:noAutofit/>
          </a:bodyPr>
          <a:lstStyle>
            <a:lvl1pPr marL="0" indent="0">
              <a:buNone/>
              <a:defRPr sz="12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(Optional) Source: </a:t>
            </a:r>
          </a:p>
        </p:txBody>
      </p:sp>
      <p:pic>
        <p:nvPicPr>
          <p:cNvPr id="7" name="Picture 6">
            <a:extLst>
              <a:ext uri="{FF2B5EF4-FFF2-40B4-BE49-F238E27FC236}">
                <a16:creationId xmlns:a16="http://schemas.microsoft.com/office/drawing/2014/main" id="{E64307F2-F0DB-5848-4E9B-3591C1620C89}"/>
              </a:ext>
            </a:extLst>
          </p:cNvPr>
          <p:cNvPicPr>
            <a:picLocks noChangeAspect="1"/>
          </p:cNvPicPr>
          <p:nvPr userDrawn="1"/>
        </p:nvPicPr>
        <p:blipFill>
          <a:blip r:embed="rId2"/>
          <a:stretch>
            <a:fillRect/>
          </a:stretch>
        </p:blipFill>
        <p:spPr>
          <a:xfrm>
            <a:off x="0" y="-1"/>
            <a:ext cx="12198096" cy="457429"/>
          </a:xfrm>
          <a:prstGeom prst="rect">
            <a:avLst/>
          </a:prstGeom>
        </p:spPr>
      </p:pic>
      <p:sp>
        <p:nvSpPr>
          <p:cNvPr id="5" name="Title 1">
            <a:extLst>
              <a:ext uri="{FF2B5EF4-FFF2-40B4-BE49-F238E27FC236}">
                <a16:creationId xmlns:a16="http://schemas.microsoft.com/office/drawing/2014/main" id="{7142B308-AA0B-5E65-091C-81E98A1FA225}"/>
              </a:ext>
            </a:extLst>
          </p:cNvPr>
          <p:cNvSpPr>
            <a:spLocks noGrp="1"/>
          </p:cNvSpPr>
          <p:nvPr>
            <p:ph type="title" hasCustomPrompt="1"/>
          </p:nvPr>
        </p:nvSpPr>
        <p:spPr>
          <a:xfrm>
            <a:off x="609593" y="460733"/>
            <a:ext cx="10972800" cy="873289"/>
          </a:xfrm>
        </p:spPr>
        <p:txBody>
          <a:bodyPr anchor="ctr">
            <a:noAutofit/>
          </a:bodyPr>
          <a:lstStyle>
            <a:lvl1pPr>
              <a:defRPr sz="3733" b="1"/>
            </a:lvl1pPr>
          </a:lstStyle>
          <a:p>
            <a:r>
              <a:rPr lang="en-US"/>
              <a:t>Heading</a:t>
            </a:r>
          </a:p>
        </p:txBody>
      </p:sp>
    </p:spTree>
    <p:extLst>
      <p:ext uri="{BB962C8B-B14F-4D97-AF65-F5344CB8AC3E}">
        <p14:creationId xmlns:p14="http://schemas.microsoft.com/office/powerpoint/2010/main" val="254742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351013"/>
            <a:ext cx="5384800" cy="4881051"/>
          </a:xfrm>
        </p:spPr>
        <p:txBody>
          <a:bodyPr/>
          <a:lstStyle>
            <a:lvl1pPr>
              <a:defRPr sz="3200">
                <a:solidFill>
                  <a:srgbClr val="3D3D3D"/>
                </a:solidFill>
              </a:defRPr>
            </a:lvl1pPr>
            <a:lvl2pPr>
              <a:defRPr sz="2667">
                <a:solidFill>
                  <a:srgbClr val="3D3D3D"/>
                </a:solidFill>
              </a:defRPr>
            </a:lvl2pPr>
            <a:lvl3pPr>
              <a:defRPr sz="2400">
                <a:solidFill>
                  <a:srgbClr val="3D3D3D"/>
                </a:solidFill>
              </a:defRPr>
            </a:lvl3pPr>
            <a:lvl4pPr>
              <a:defRPr sz="2133">
                <a:solidFill>
                  <a:srgbClr val="3D3D3D"/>
                </a:solidFill>
              </a:defRPr>
            </a:lvl4pPr>
            <a:lvl5pPr>
              <a:defRPr sz="1867">
                <a:solidFill>
                  <a:srgbClr val="3D3D3D"/>
                </a:solidFill>
              </a:defRPr>
            </a:lvl5pPr>
            <a:lvl6pPr>
              <a:defRPr sz="1800"/>
            </a:lvl6pPr>
            <a:lvl7pPr>
              <a:defRPr sz="1800"/>
            </a:lvl7pPr>
            <a:lvl8pPr>
              <a:defRPr sz="1800"/>
            </a:lvl8pPr>
            <a:lvl9pPr>
              <a:defRPr sz="1800"/>
            </a:lvl9p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351002"/>
            <a:ext cx="5384800" cy="4881051"/>
          </a:xfrm>
        </p:spPr>
        <p:txBody>
          <a:bodyPr/>
          <a:lstStyle>
            <a:lvl1pPr>
              <a:defRPr sz="3200">
                <a:solidFill>
                  <a:srgbClr val="3D3D3D"/>
                </a:solidFill>
              </a:defRPr>
            </a:lvl1pPr>
            <a:lvl2pPr>
              <a:defRPr sz="2667">
                <a:solidFill>
                  <a:srgbClr val="3D3D3D"/>
                </a:solidFill>
              </a:defRPr>
            </a:lvl2pPr>
            <a:lvl3pPr>
              <a:defRPr sz="2400">
                <a:solidFill>
                  <a:srgbClr val="3D3D3D"/>
                </a:solidFill>
              </a:defRPr>
            </a:lvl3pPr>
            <a:lvl4pPr>
              <a:defRPr sz="2133">
                <a:solidFill>
                  <a:srgbClr val="3D3D3D"/>
                </a:solidFill>
              </a:defRPr>
            </a:lvl4pPr>
            <a:lvl5pPr>
              <a:defRPr sz="1867">
                <a:solidFill>
                  <a:srgbClr val="3D3D3D"/>
                </a:solidFill>
              </a:defRPr>
            </a:lvl5pPr>
            <a:lvl6pPr>
              <a:defRPr sz="1800"/>
            </a:lvl6pPr>
            <a:lvl7pPr>
              <a:defRPr sz="1800"/>
            </a:lvl7pPr>
            <a:lvl8pPr>
              <a:defRPr sz="1800"/>
            </a:lvl8pPr>
            <a:lvl9pPr>
              <a:defRPr sz="1800"/>
            </a:lvl9p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10" name="Text Placeholder 17">
            <a:extLst>
              <a:ext uri="{FF2B5EF4-FFF2-40B4-BE49-F238E27FC236}">
                <a16:creationId xmlns:a16="http://schemas.microsoft.com/office/drawing/2014/main" id="{704D29F0-85E8-5A48-96EB-FF2512EADF04}"/>
              </a:ext>
            </a:extLst>
          </p:cNvPr>
          <p:cNvSpPr txBox="1">
            <a:spLocks/>
          </p:cNvSpPr>
          <p:nvPr userDrawn="1"/>
        </p:nvSpPr>
        <p:spPr>
          <a:xfrm>
            <a:off x="5666598" y="6465321"/>
            <a:ext cx="858791" cy="276801"/>
          </a:xfrm>
          <a:prstGeom prst="rect">
            <a:avLst/>
          </a:prstGeom>
        </p:spPr>
        <p:txBody>
          <a:bodyPr>
            <a:normAutofit/>
          </a:bodyPr>
          <a:lstStyle>
            <a:lvl1pPr marL="0" indent="0" algn="ctr" defTabSz="457200" rtl="0" eaLnBrk="1" latinLnBrk="0" hangingPunct="1">
              <a:spcBef>
                <a:spcPct val="20000"/>
              </a:spcBef>
              <a:buFont typeface="Arial"/>
              <a:buNone/>
              <a:defRPr sz="1200" kern="1200">
                <a:solidFill>
                  <a:srgbClr val="3D3D3D"/>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rgbClr val="3D3D3D"/>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rgbClr val="3D3D3D"/>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4C900A20-3A10-AA44-836A-CF283D73DFFC}" type="slidenum">
              <a:rPr lang="en-US" sz="1200" smtClean="0"/>
              <a:pPr/>
              <a:t>‹#›</a:t>
            </a:fld>
            <a:endParaRPr lang="en-US" sz="1200"/>
          </a:p>
        </p:txBody>
      </p:sp>
      <p:sp>
        <p:nvSpPr>
          <p:cNvPr id="16" name="Text Placeholder 9">
            <a:extLst>
              <a:ext uri="{FF2B5EF4-FFF2-40B4-BE49-F238E27FC236}">
                <a16:creationId xmlns:a16="http://schemas.microsoft.com/office/drawing/2014/main" id="{400462A1-4C0F-5E43-BB1C-CE93D6C81D98}"/>
              </a:ext>
            </a:extLst>
          </p:cNvPr>
          <p:cNvSpPr>
            <a:spLocks noGrp="1"/>
          </p:cNvSpPr>
          <p:nvPr>
            <p:ph type="body" sz="quarter" idx="10" hasCustomPrompt="1"/>
          </p:nvPr>
        </p:nvSpPr>
        <p:spPr>
          <a:xfrm>
            <a:off x="609593" y="6253078"/>
            <a:ext cx="10972800" cy="195263"/>
          </a:xfrm>
        </p:spPr>
        <p:txBody>
          <a:bodyPr anchor="ctr">
            <a:noAutofit/>
          </a:bodyPr>
          <a:lstStyle>
            <a:lvl1pPr marL="0" indent="0">
              <a:buNone/>
              <a:defRPr sz="12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(Optional) Source: </a:t>
            </a:r>
          </a:p>
        </p:txBody>
      </p:sp>
      <p:pic>
        <p:nvPicPr>
          <p:cNvPr id="8" name="Picture 7">
            <a:extLst>
              <a:ext uri="{FF2B5EF4-FFF2-40B4-BE49-F238E27FC236}">
                <a16:creationId xmlns:a16="http://schemas.microsoft.com/office/drawing/2014/main" id="{26653801-E43E-FA88-406B-4B1C43ED5CE7}"/>
              </a:ext>
            </a:extLst>
          </p:cNvPr>
          <p:cNvPicPr>
            <a:picLocks noChangeAspect="1"/>
          </p:cNvPicPr>
          <p:nvPr userDrawn="1"/>
        </p:nvPicPr>
        <p:blipFill>
          <a:blip r:embed="rId2"/>
          <a:stretch>
            <a:fillRect/>
          </a:stretch>
        </p:blipFill>
        <p:spPr>
          <a:xfrm>
            <a:off x="0" y="-1"/>
            <a:ext cx="12198096" cy="457429"/>
          </a:xfrm>
          <a:prstGeom prst="rect">
            <a:avLst/>
          </a:prstGeom>
        </p:spPr>
      </p:pic>
      <p:sp>
        <p:nvSpPr>
          <p:cNvPr id="2" name="Title 1">
            <a:extLst>
              <a:ext uri="{FF2B5EF4-FFF2-40B4-BE49-F238E27FC236}">
                <a16:creationId xmlns:a16="http://schemas.microsoft.com/office/drawing/2014/main" id="{3687EA9F-F477-9A56-33B9-D655F3D026F5}"/>
              </a:ext>
            </a:extLst>
          </p:cNvPr>
          <p:cNvSpPr>
            <a:spLocks noGrp="1"/>
          </p:cNvSpPr>
          <p:nvPr>
            <p:ph type="title" hasCustomPrompt="1"/>
          </p:nvPr>
        </p:nvSpPr>
        <p:spPr>
          <a:xfrm>
            <a:off x="609593" y="460733"/>
            <a:ext cx="10972800" cy="873289"/>
          </a:xfrm>
        </p:spPr>
        <p:txBody>
          <a:bodyPr anchor="ctr">
            <a:noAutofit/>
          </a:bodyPr>
          <a:lstStyle>
            <a:lvl1pPr>
              <a:defRPr sz="3733" b="1"/>
            </a:lvl1pPr>
          </a:lstStyle>
          <a:p>
            <a:r>
              <a:rPr lang="en-US"/>
              <a:t>Heading</a:t>
            </a:r>
          </a:p>
        </p:txBody>
      </p:sp>
    </p:spTree>
    <p:extLst>
      <p:ext uri="{BB962C8B-B14F-4D97-AF65-F5344CB8AC3E}">
        <p14:creationId xmlns:p14="http://schemas.microsoft.com/office/powerpoint/2010/main" val="269612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590" y="1353802"/>
            <a:ext cx="5386917" cy="502882"/>
          </a:xfrm>
        </p:spPr>
        <p:txBody>
          <a:bodyPr anchor="ctr">
            <a:noAutofit/>
          </a:bodyPr>
          <a:lstStyle>
            <a:lvl1pPr marL="0" indent="0">
              <a:buNone/>
              <a:defRPr sz="3200" b="1" i="0">
                <a:solidFill>
                  <a:srgbClr val="3D3D3D"/>
                </a:solidFill>
                <a:latin typeface="+mj-lt"/>
                <a:cs typeface="Calibri" panose="020F050202020403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Heading</a:t>
            </a:r>
          </a:p>
        </p:txBody>
      </p:sp>
      <p:sp>
        <p:nvSpPr>
          <p:cNvPr id="4" name="Content Placeholder 3"/>
          <p:cNvSpPr>
            <a:spLocks noGrp="1"/>
          </p:cNvSpPr>
          <p:nvPr>
            <p:ph sz="half" idx="2" hasCustomPrompt="1"/>
          </p:nvPr>
        </p:nvSpPr>
        <p:spPr>
          <a:xfrm>
            <a:off x="609591" y="1873665"/>
            <a:ext cx="5386917" cy="4358400"/>
          </a:xfrm>
        </p:spPr>
        <p:txBody>
          <a:bodyPr/>
          <a:lstStyle>
            <a:lvl1pPr>
              <a:defRPr sz="2667">
                <a:solidFill>
                  <a:srgbClr val="3D3D3D"/>
                </a:solidFill>
                <a:latin typeface="+mn-lt"/>
              </a:defRPr>
            </a:lvl1pPr>
            <a:lvl2pPr>
              <a:defRPr sz="2400">
                <a:solidFill>
                  <a:srgbClr val="3D3D3D"/>
                </a:solidFill>
                <a:latin typeface="+mn-lt"/>
              </a:defRPr>
            </a:lvl2pPr>
            <a:lvl3pPr>
              <a:defRPr sz="2133">
                <a:solidFill>
                  <a:srgbClr val="3D3D3D"/>
                </a:solidFill>
                <a:latin typeface="+mn-lt"/>
              </a:defRPr>
            </a:lvl3pPr>
            <a:lvl4pPr>
              <a:defRPr sz="1867">
                <a:solidFill>
                  <a:srgbClr val="3D3D3D"/>
                </a:solidFill>
                <a:latin typeface="+mn-lt"/>
              </a:defRPr>
            </a:lvl4pPr>
            <a:lvl5pPr>
              <a:defRPr sz="1600">
                <a:solidFill>
                  <a:srgbClr val="3D3D3D"/>
                </a:solidFill>
              </a:defRPr>
            </a:lvl5pPr>
            <a:lvl6pPr>
              <a:defRPr sz="1600"/>
            </a:lvl6pPr>
            <a:lvl7pPr>
              <a:defRPr sz="1600"/>
            </a:lvl7pPr>
            <a:lvl8pPr>
              <a:defRPr sz="1600"/>
            </a:lvl8pPr>
            <a:lvl9pPr>
              <a:defRPr sz="1600"/>
            </a:lvl9pPr>
          </a:lstStyle>
          <a:p>
            <a:pPr lvl="0"/>
            <a:r>
              <a:rPr lang="en-US"/>
              <a:t>Text</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hasCustomPrompt="1"/>
          </p:nvPr>
        </p:nvSpPr>
        <p:spPr>
          <a:xfrm>
            <a:off x="6193360" y="1353802"/>
            <a:ext cx="5389033" cy="502882"/>
          </a:xfrm>
        </p:spPr>
        <p:txBody>
          <a:bodyPr anchor="ctr">
            <a:noAutofit/>
          </a:bodyPr>
          <a:lstStyle>
            <a:lvl1pPr marL="0" indent="0">
              <a:buNone/>
              <a:defRPr sz="3200" b="1" i="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Heading</a:t>
            </a:r>
          </a:p>
        </p:txBody>
      </p:sp>
      <p:sp>
        <p:nvSpPr>
          <p:cNvPr id="6" name="Content Placeholder 5"/>
          <p:cNvSpPr>
            <a:spLocks noGrp="1"/>
          </p:cNvSpPr>
          <p:nvPr>
            <p:ph sz="quarter" idx="4" hasCustomPrompt="1"/>
          </p:nvPr>
        </p:nvSpPr>
        <p:spPr>
          <a:xfrm>
            <a:off x="6193361" y="1873664"/>
            <a:ext cx="5389033" cy="4358400"/>
          </a:xfrm>
        </p:spPr>
        <p:txBody>
          <a:bodyPr/>
          <a:lstStyle>
            <a:lvl1pPr>
              <a:defRPr sz="2667">
                <a:latin typeface="+mn-lt"/>
              </a:defRPr>
            </a:lvl1pPr>
            <a:lvl2pPr>
              <a:defRPr sz="2400">
                <a:latin typeface="+mn-lt"/>
              </a:defRPr>
            </a:lvl2pPr>
            <a:lvl3pPr>
              <a:defRPr sz="2133">
                <a:latin typeface="+mn-lt"/>
              </a:defRPr>
            </a:lvl3pPr>
            <a:lvl4pPr>
              <a:defRPr sz="1867">
                <a:latin typeface="+mn-lt"/>
              </a:defRPr>
            </a:lvl4pPr>
            <a:lvl5pPr>
              <a:defRPr sz="1600"/>
            </a:lvl5pPr>
            <a:lvl6pPr>
              <a:defRPr sz="1600"/>
            </a:lvl6pPr>
            <a:lvl7pPr>
              <a:defRPr sz="1600"/>
            </a:lvl7pPr>
            <a:lvl8pPr>
              <a:defRPr sz="1600"/>
            </a:lvl8pPr>
            <a:lvl9pPr>
              <a:defRPr sz="1600"/>
            </a:lvl9pPr>
          </a:lstStyle>
          <a:p>
            <a:pPr lvl="0"/>
            <a:r>
              <a:rPr lang="en-US"/>
              <a:t>Text</a:t>
            </a:r>
          </a:p>
          <a:p>
            <a:pPr lvl="1"/>
            <a:r>
              <a:rPr lang="en-US"/>
              <a:t>Second level</a:t>
            </a:r>
          </a:p>
          <a:p>
            <a:pPr lvl="2"/>
            <a:r>
              <a:rPr lang="en-US"/>
              <a:t>Third level</a:t>
            </a:r>
          </a:p>
          <a:p>
            <a:pPr lvl="3"/>
            <a:r>
              <a:rPr lang="en-US"/>
              <a:t>Fourth level</a:t>
            </a:r>
          </a:p>
        </p:txBody>
      </p:sp>
      <p:sp>
        <p:nvSpPr>
          <p:cNvPr id="12" name="Text Placeholder 17">
            <a:extLst>
              <a:ext uri="{FF2B5EF4-FFF2-40B4-BE49-F238E27FC236}">
                <a16:creationId xmlns:a16="http://schemas.microsoft.com/office/drawing/2014/main" id="{A3D5C584-9143-F342-9037-6FCFFF08933F}"/>
              </a:ext>
            </a:extLst>
          </p:cNvPr>
          <p:cNvSpPr txBox="1">
            <a:spLocks/>
          </p:cNvSpPr>
          <p:nvPr userDrawn="1"/>
        </p:nvSpPr>
        <p:spPr>
          <a:xfrm>
            <a:off x="5666598" y="6465321"/>
            <a:ext cx="858791" cy="276801"/>
          </a:xfrm>
          <a:prstGeom prst="rect">
            <a:avLst/>
          </a:prstGeom>
        </p:spPr>
        <p:txBody>
          <a:bodyPr>
            <a:normAutofit/>
          </a:bodyPr>
          <a:lstStyle>
            <a:lvl1pPr marL="0" indent="0" algn="ctr" defTabSz="457200" rtl="0" eaLnBrk="1" latinLnBrk="0" hangingPunct="1">
              <a:spcBef>
                <a:spcPct val="20000"/>
              </a:spcBef>
              <a:buFont typeface="Arial"/>
              <a:buNone/>
              <a:defRPr sz="1200" kern="1200">
                <a:solidFill>
                  <a:srgbClr val="3D3D3D"/>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rgbClr val="3D3D3D"/>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rgbClr val="3D3D3D"/>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4C900A20-3A10-AA44-836A-CF283D73DFFC}" type="slidenum">
              <a:rPr lang="en-US" sz="1200" smtClean="0"/>
              <a:pPr/>
              <a:t>‹#›</a:t>
            </a:fld>
            <a:endParaRPr lang="en-US" sz="1200"/>
          </a:p>
        </p:txBody>
      </p:sp>
      <p:sp>
        <p:nvSpPr>
          <p:cNvPr id="18" name="Text Placeholder 9">
            <a:extLst>
              <a:ext uri="{FF2B5EF4-FFF2-40B4-BE49-F238E27FC236}">
                <a16:creationId xmlns:a16="http://schemas.microsoft.com/office/drawing/2014/main" id="{088DF2E2-8BEF-004B-914E-2B2F47C465C9}"/>
              </a:ext>
            </a:extLst>
          </p:cNvPr>
          <p:cNvSpPr>
            <a:spLocks noGrp="1"/>
          </p:cNvSpPr>
          <p:nvPr>
            <p:ph type="body" sz="quarter" idx="10" hasCustomPrompt="1"/>
          </p:nvPr>
        </p:nvSpPr>
        <p:spPr>
          <a:xfrm>
            <a:off x="609593" y="6253078"/>
            <a:ext cx="10972800" cy="195263"/>
          </a:xfrm>
        </p:spPr>
        <p:txBody>
          <a:bodyPr anchor="ctr">
            <a:noAutofit/>
          </a:bodyPr>
          <a:lstStyle>
            <a:lvl1pPr marL="0" indent="0">
              <a:buNone/>
              <a:defRPr sz="12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(Optional) Source: </a:t>
            </a:r>
          </a:p>
        </p:txBody>
      </p:sp>
      <p:pic>
        <p:nvPicPr>
          <p:cNvPr id="10" name="Picture 9">
            <a:extLst>
              <a:ext uri="{FF2B5EF4-FFF2-40B4-BE49-F238E27FC236}">
                <a16:creationId xmlns:a16="http://schemas.microsoft.com/office/drawing/2014/main" id="{D86421BA-49B7-6468-CE39-39B162F3811F}"/>
              </a:ext>
            </a:extLst>
          </p:cNvPr>
          <p:cNvPicPr>
            <a:picLocks noChangeAspect="1"/>
          </p:cNvPicPr>
          <p:nvPr userDrawn="1"/>
        </p:nvPicPr>
        <p:blipFill>
          <a:blip r:embed="rId2"/>
          <a:stretch>
            <a:fillRect/>
          </a:stretch>
        </p:blipFill>
        <p:spPr>
          <a:xfrm>
            <a:off x="0" y="-1"/>
            <a:ext cx="12198096" cy="457429"/>
          </a:xfrm>
          <a:prstGeom prst="rect">
            <a:avLst/>
          </a:prstGeom>
        </p:spPr>
      </p:pic>
      <p:sp>
        <p:nvSpPr>
          <p:cNvPr id="2" name="Title 1">
            <a:extLst>
              <a:ext uri="{FF2B5EF4-FFF2-40B4-BE49-F238E27FC236}">
                <a16:creationId xmlns:a16="http://schemas.microsoft.com/office/drawing/2014/main" id="{01223B37-318D-9D1E-1ED1-3C8A1033D8B7}"/>
              </a:ext>
            </a:extLst>
          </p:cNvPr>
          <p:cNvSpPr>
            <a:spLocks noGrp="1"/>
          </p:cNvSpPr>
          <p:nvPr>
            <p:ph type="title" hasCustomPrompt="1"/>
          </p:nvPr>
        </p:nvSpPr>
        <p:spPr>
          <a:xfrm>
            <a:off x="609593" y="460733"/>
            <a:ext cx="10972800" cy="873289"/>
          </a:xfrm>
        </p:spPr>
        <p:txBody>
          <a:bodyPr anchor="ctr">
            <a:noAutofit/>
          </a:bodyPr>
          <a:lstStyle>
            <a:lvl1pPr>
              <a:defRPr sz="3733" b="1"/>
            </a:lvl1pPr>
          </a:lstStyle>
          <a:p>
            <a:r>
              <a:rPr lang="en-US"/>
              <a:t>Heading</a:t>
            </a:r>
          </a:p>
        </p:txBody>
      </p:sp>
    </p:spTree>
    <p:extLst>
      <p:ext uri="{BB962C8B-B14F-4D97-AF65-F5344CB8AC3E}">
        <p14:creationId xmlns:p14="http://schemas.microsoft.com/office/powerpoint/2010/main" val="34152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17">
            <a:extLst>
              <a:ext uri="{FF2B5EF4-FFF2-40B4-BE49-F238E27FC236}">
                <a16:creationId xmlns:a16="http://schemas.microsoft.com/office/drawing/2014/main" id="{7EFD178F-06BE-FF4A-B895-EC15B0231F67}"/>
              </a:ext>
            </a:extLst>
          </p:cNvPr>
          <p:cNvSpPr txBox="1">
            <a:spLocks/>
          </p:cNvSpPr>
          <p:nvPr userDrawn="1"/>
        </p:nvSpPr>
        <p:spPr>
          <a:xfrm>
            <a:off x="5666598" y="6465321"/>
            <a:ext cx="858791" cy="276801"/>
          </a:xfrm>
          <a:prstGeom prst="rect">
            <a:avLst/>
          </a:prstGeom>
        </p:spPr>
        <p:txBody>
          <a:bodyPr>
            <a:normAutofit/>
          </a:bodyPr>
          <a:lstStyle>
            <a:lvl1pPr marL="0" indent="0" algn="ctr" defTabSz="457200" rtl="0" eaLnBrk="1" latinLnBrk="0" hangingPunct="1">
              <a:spcBef>
                <a:spcPct val="20000"/>
              </a:spcBef>
              <a:buFont typeface="Arial"/>
              <a:buNone/>
              <a:defRPr sz="1200" kern="1200">
                <a:solidFill>
                  <a:srgbClr val="3D3D3D"/>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rgbClr val="3D3D3D"/>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rgbClr val="3D3D3D"/>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4C900A20-3A10-AA44-836A-CF283D73DFFC}" type="slidenum">
              <a:rPr lang="en-US" sz="1200" smtClean="0"/>
              <a:pPr/>
              <a:t>‹#›</a:t>
            </a:fld>
            <a:endParaRPr lang="en-US" sz="1200"/>
          </a:p>
        </p:txBody>
      </p:sp>
      <p:sp>
        <p:nvSpPr>
          <p:cNvPr id="14" name="Text Placeholder 9">
            <a:extLst>
              <a:ext uri="{FF2B5EF4-FFF2-40B4-BE49-F238E27FC236}">
                <a16:creationId xmlns:a16="http://schemas.microsoft.com/office/drawing/2014/main" id="{F8E7C4CC-6450-3243-AB17-3D8722C58D34}"/>
              </a:ext>
            </a:extLst>
          </p:cNvPr>
          <p:cNvSpPr>
            <a:spLocks noGrp="1"/>
          </p:cNvSpPr>
          <p:nvPr>
            <p:ph type="body" sz="quarter" idx="10" hasCustomPrompt="1"/>
          </p:nvPr>
        </p:nvSpPr>
        <p:spPr>
          <a:xfrm>
            <a:off x="609593" y="6253078"/>
            <a:ext cx="10972800" cy="195263"/>
          </a:xfrm>
        </p:spPr>
        <p:txBody>
          <a:bodyPr anchor="ctr">
            <a:noAutofit/>
          </a:bodyPr>
          <a:lstStyle>
            <a:lvl1pPr marL="0" indent="0">
              <a:buNone/>
              <a:defRPr sz="12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(Optional) Source: </a:t>
            </a:r>
          </a:p>
        </p:txBody>
      </p:sp>
      <p:pic>
        <p:nvPicPr>
          <p:cNvPr id="6" name="Picture 5">
            <a:extLst>
              <a:ext uri="{FF2B5EF4-FFF2-40B4-BE49-F238E27FC236}">
                <a16:creationId xmlns:a16="http://schemas.microsoft.com/office/drawing/2014/main" id="{B10A7EA1-4D58-BEF5-1FB6-BE285526864B}"/>
              </a:ext>
            </a:extLst>
          </p:cNvPr>
          <p:cNvPicPr>
            <a:picLocks noChangeAspect="1"/>
          </p:cNvPicPr>
          <p:nvPr userDrawn="1"/>
        </p:nvPicPr>
        <p:blipFill>
          <a:blip r:embed="rId2"/>
          <a:stretch>
            <a:fillRect/>
          </a:stretch>
        </p:blipFill>
        <p:spPr>
          <a:xfrm>
            <a:off x="0" y="-1"/>
            <a:ext cx="12198096" cy="457429"/>
          </a:xfrm>
          <a:prstGeom prst="rect">
            <a:avLst/>
          </a:prstGeom>
        </p:spPr>
      </p:pic>
      <p:sp>
        <p:nvSpPr>
          <p:cNvPr id="2" name="Title 1">
            <a:extLst>
              <a:ext uri="{FF2B5EF4-FFF2-40B4-BE49-F238E27FC236}">
                <a16:creationId xmlns:a16="http://schemas.microsoft.com/office/drawing/2014/main" id="{E0B27F67-7A52-1358-540B-39CFB4269944}"/>
              </a:ext>
            </a:extLst>
          </p:cNvPr>
          <p:cNvSpPr>
            <a:spLocks noGrp="1"/>
          </p:cNvSpPr>
          <p:nvPr>
            <p:ph type="title" hasCustomPrompt="1"/>
          </p:nvPr>
        </p:nvSpPr>
        <p:spPr>
          <a:xfrm>
            <a:off x="609593" y="460733"/>
            <a:ext cx="10972800" cy="873289"/>
          </a:xfrm>
        </p:spPr>
        <p:txBody>
          <a:bodyPr anchor="ctr">
            <a:noAutofit/>
          </a:bodyPr>
          <a:lstStyle>
            <a:lvl1pPr>
              <a:defRPr sz="3733" b="1"/>
            </a:lvl1pPr>
          </a:lstStyle>
          <a:p>
            <a:r>
              <a:rPr lang="en-US"/>
              <a:t>Heading</a:t>
            </a:r>
          </a:p>
        </p:txBody>
      </p:sp>
    </p:spTree>
    <p:extLst>
      <p:ext uri="{BB962C8B-B14F-4D97-AF65-F5344CB8AC3E}">
        <p14:creationId xmlns:p14="http://schemas.microsoft.com/office/powerpoint/2010/main" val="8798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4123000D-3D93-AD47-867F-08AEFAF4C155}"/>
              </a:ext>
            </a:extLst>
          </p:cNvPr>
          <p:cNvSpPr txBox="1">
            <a:spLocks/>
          </p:cNvSpPr>
          <p:nvPr userDrawn="1"/>
        </p:nvSpPr>
        <p:spPr>
          <a:xfrm>
            <a:off x="5666598" y="6465321"/>
            <a:ext cx="858791" cy="276801"/>
          </a:xfrm>
          <a:prstGeom prst="rect">
            <a:avLst/>
          </a:prstGeom>
        </p:spPr>
        <p:txBody>
          <a:bodyPr>
            <a:normAutofit/>
          </a:bodyPr>
          <a:lstStyle>
            <a:lvl1pPr marL="0" indent="0" algn="ctr" defTabSz="457200" rtl="0" eaLnBrk="1" latinLnBrk="0" hangingPunct="1">
              <a:spcBef>
                <a:spcPct val="20000"/>
              </a:spcBef>
              <a:buFont typeface="Arial"/>
              <a:buNone/>
              <a:defRPr sz="1200" kern="1200">
                <a:solidFill>
                  <a:srgbClr val="3D3D3D"/>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rgbClr val="3D3D3D"/>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rgbClr val="3D3D3D"/>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4C900A20-3A10-AA44-836A-CF283D73DFFC}" type="slidenum">
              <a:rPr lang="en-US" sz="1200" smtClean="0"/>
              <a:pPr/>
              <a:t>‹#›</a:t>
            </a:fld>
            <a:endParaRPr lang="en-US" sz="1200"/>
          </a:p>
        </p:txBody>
      </p:sp>
      <p:sp>
        <p:nvSpPr>
          <p:cNvPr id="12" name="Text Placeholder 9">
            <a:extLst>
              <a:ext uri="{FF2B5EF4-FFF2-40B4-BE49-F238E27FC236}">
                <a16:creationId xmlns:a16="http://schemas.microsoft.com/office/drawing/2014/main" id="{E71BD81C-B5BA-A44D-BEA9-18C0721F2559}"/>
              </a:ext>
            </a:extLst>
          </p:cNvPr>
          <p:cNvSpPr>
            <a:spLocks noGrp="1"/>
          </p:cNvSpPr>
          <p:nvPr>
            <p:ph type="body" sz="quarter" idx="10" hasCustomPrompt="1"/>
          </p:nvPr>
        </p:nvSpPr>
        <p:spPr>
          <a:xfrm>
            <a:off x="609593" y="6253078"/>
            <a:ext cx="10972800" cy="195263"/>
          </a:xfrm>
        </p:spPr>
        <p:txBody>
          <a:bodyPr anchor="ctr">
            <a:noAutofit/>
          </a:bodyPr>
          <a:lstStyle>
            <a:lvl1pPr marL="0" indent="0">
              <a:buNone/>
              <a:defRPr sz="12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(Optional) Source: </a:t>
            </a:r>
          </a:p>
        </p:txBody>
      </p:sp>
      <p:pic>
        <p:nvPicPr>
          <p:cNvPr id="5" name="Picture 4">
            <a:extLst>
              <a:ext uri="{FF2B5EF4-FFF2-40B4-BE49-F238E27FC236}">
                <a16:creationId xmlns:a16="http://schemas.microsoft.com/office/drawing/2014/main" id="{A381C4EC-CBA2-172F-2D85-D9516D519F81}"/>
              </a:ext>
            </a:extLst>
          </p:cNvPr>
          <p:cNvPicPr>
            <a:picLocks noChangeAspect="1"/>
          </p:cNvPicPr>
          <p:nvPr userDrawn="1"/>
        </p:nvPicPr>
        <p:blipFill>
          <a:blip r:embed="rId2"/>
          <a:stretch>
            <a:fillRect/>
          </a:stretch>
        </p:blipFill>
        <p:spPr>
          <a:xfrm>
            <a:off x="0" y="-1"/>
            <a:ext cx="12198096" cy="457429"/>
          </a:xfrm>
          <a:prstGeom prst="rect">
            <a:avLst/>
          </a:prstGeom>
        </p:spPr>
      </p:pic>
    </p:spTree>
    <p:extLst>
      <p:ext uri="{BB962C8B-B14F-4D97-AF65-F5344CB8AC3E}">
        <p14:creationId xmlns:p14="http://schemas.microsoft.com/office/powerpoint/2010/main" val="170061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595" y="861691"/>
            <a:ext cx="10972800" cy="4762895"/>
          </a:xfrm>
        </p:spPr>
        <p:txBody>
          <a:bodyPr>
            <a:no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09593" y="5649473"/>
            <a:ext cx="10972800" cy="591164"/>
          </a:xfrm>
        </p:spPr>
        <p:txBody>
          <a:bodyPr anchor="ctr">
            <a:noAutofit/>
          </a:bodyPr>
          <a:lstStyle>
            <a:lvl1pPr marL="0" indent="0" algn="ctr">
              <a:buNone/>
              <a:defRPr sz="1867">
                <a:solidFill>
                  <a:srgbClr val="3D3D3D"/>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Text</a:t>
            </a:r>
          </a:p>
        </p:txBody>
      </p:sp>
      <p:sp>
        <p:nvSpPr>
          <p:cNvPr id="10" name="Text Placeholder 17">
            <a:extLst>
              <a:ext uri="{FF2B5EF4-FFF2-40B4-BE49-F238E27FC236}">
                <a16:creationId xmlns:a16="http://schemas.microsoft.com/office/drawing/2014/main" id="{215BA649-5949-D44A-9599-D2A072E3D5A9}"/>
              </a:ext>
            </a:extLst>
          </p:cNvPr>
          <p:cNvSpPr txBox="1">
            <a:spLocks/>
          </p:cNvSpPr>
          <p:nvPr userDrawn="1"/>
        </p:nvSpPr>
        <p:spPr>
          <a:xfrm>
            <a:off x="5666598" y="6465321"/>
            <a:ext cx="858791" cy="276801"/>
          </a:xfrm>
          <a:prstGeom prst="rect">
            <a:avLst/>
          </a:prstGeom>
        </p:spPr>
        <p:txBody>
          <a:bodyPr>
            <a:normAutofit/>
          </a:bodyPr>
          <a:lstStyle>
            <a:lvl1pPr marL="0" indent="0" algn="ctr" defTabSz="457200" rtl="0" eaLnBrk="1" latinLnBrk="0" hangingPunct="1">
              <a:spcBef>
                <a:spcPct val="20000"/>
              </a:spcBef>
              <a:buFont typeface="Arial"/>
              <a:buNone/>
              <a:defRPr sz="1200" kern="1200">
                <a:solidFill>
                  <a:srgbClr val="3D3D3D"/>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rgbClr val="3D3D3D"/>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rgbClr val="3D3D3D"/>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4C900A20-3A10-AA44-836A-CF283D73DFFC}" type="slidenum">
              <a:rPr lang="en-US" sz="1200" smtClean="0"/>
              <a:pPr/>
              <a:t>‹#›</a:t>
            </a:fld>
            <a:endParaRPr lang="en-US" sz="1200"/>
          </a:p>
        </p:txBody>
      </p:sp>
      <p:sp>
        <p:nvSpPr>
          <p:cNvPr id="15" name="Text Placeholder 9">
            <a:extLst>
              <a:ext uri="{FF2B5EF4-FFF2-40B4-BE49-F238E27FC236}">
                <a16:creationId xmlns:a16="http://schemas.microsoft.com/office/drawing/2014/main" id="{0CE53284-BF51-6543-ADD1-34682BC32B48}"/>
              </a:ext>
            </a:extLst>
          </p:cNvPr>
          <p:cNvSpPr>
            <a:spLocks noGrp="1"/>
          </p:cNvSpPr>
          <p:nvPr>
            <p:ph type="body" sz="quarter" idx="10" hasCustomPrompt="1"/>
          </p:nvPr>
        </p:nvSpPr>
        <p:spPr>
          <a:xfrm>
            <a:off x="609593" y="6253078"/>
            <a:ext cx="10972800" cy="195263"/>
          </a:xfrm>
        </p:spPr>
        <p:txBody>
          <a:bodyPr anchor="ctr">
            <a:noAutofit/>
          </a:bodyPr>
          <a:lstStyle>
            <a:lvl1pPr marL="0" indent="0">
              <a:buNone/>
              <a:defRPr sz="1200"/>
            </a:lvl1pPr>
            <a:lvl2pPr marL="457189" indent="0">
              <a:buNone/>
              <a:defRPr sz="1000"/>
            </a:lvl2pPr>
            <a:lvl3pPr marL="914377" indent="0">
              <a:buNone/>
              <a:defRPr sz="1000"/>
            </a:lvl3pPr>
            <a:lvl4pPr marL="1371566" indent="0">
              <a:buNone/>
              <a:defRPr sz="1000"/>
            </a:lvl4pPr>
            <a:lvl5pPr marL="1828754" indent="0">
              <a:buNone/>
              <a:defRPr sz="1000"/>
            </a:lvl5pPr>
          </a:lstStyle>
          <a:p>
            <a:pPr lvl="0"/>
            <a:r>
              <a:rPr lang="en-US"/>
              <a:t>(Optional) Source: </a:t>
            </a:r>
          </a:p>
        </p:txBody>
      </p:sp>
      <p:pic>
        <p:nvPicPr>
          <p:cNvPr id="7" name="Picture 6">
            <a:extLst>
              <a:ext uri="{FF2B5EF4-FFF2-40B4-BE49-F238E27FC236}">
                <a16:creationId xmlns:a16="http://schemas.microsoft.com/office/drawing/2014/main" id="{3386817D-AA96-5CA4-C88F-67A80415F7B3}"/>
              </a:ext>
            </a:extLst>
          </p:cNvPr>
          <p:cNvPicPr>
            <a:picLocks noChangeAspect="1"/>
          </p:cNvPicPr>
          <p:nvPr userDrawn="1"/>
        </p:nvPicPr>
        <p:blipFill>
          <a:blip r:embed="rId2"/>
          <a:stretch>
            <a:fillRect/>
          </a:stretch>
        </p:blipFill>
        <p:spPr>
          <a:xfrm>
            <a:off x="0" y="-1"/>
            <a:ext cx="12198096" cy="457429"/>
          </a:xfrm>
          <a:prstGeom prst="rect">
            <a:avLst/>
          </a:prstGeom>
        </p:spPr>
      </p:pic>
    </p:spTree>
    <p:extLst>
      <p:ext uri="{BB962C8B-B14F-4D97-AF65-F5344CB8AC3E}">
        <p14:creationId xmlns:p14="http://schemas.microsoft.com/office/powerpoint/2010/main" val="311875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4123000D-3D93-AD47-867F-08AEFAF4C155}"/>
              </a:ext>
            </a:extLst>
          </p:cNvPr>
          <p:cNvSpPr txBox="1">
            <a:spLocks/>
          </p:cNvSpPr>
          <p:nvPr userDrawn="1"/>
        </p:nvSpPr>
        <p:spPr>
          <a:xfrm>
            <a:off x="5666598" y="6465321"/>
            <a:ext cx="858791" cy="276801"/>
          </a:xfrm>
          <a:prstGeom prst="rect">
            <a:avLst/>
          </a:prstGeom>
        </p:spPr>
        <p:txBody>
          <a:bodyPr>
            <a:normAutofit/>
          </a:bodyPr>
          <a:lstStyle>
            <a:lvl1pPr marL="0" indent="0" algn="ctr" defTabSz="457200" rtl="0" eaLnBrk="1" latinLnBrk="0" hangingPunct="1">
              <a:spcBef>
                <a:spcPct val="20000"/>
              </a:spcBef>
              <a:buFont typeface="Arial"/>
              <a:buNone/>
              <a:defRPr sz="1200" kern="1200">
                <a:solidFill>
                  <a:srgbClr val="3D3D3D"/>
                </a:solidFill>
                <a:latin typeface="Myriad Pro"/>
                <a:ea typeface="+mn-ea"/>
                <a:cs typeface="Myriad Pro"/>
              </a:defRPr>
            </a:lvl1pPr>
            <a:lvl2pPr marL="742950" indent="-285750" algn="l" defTabSz="457200" rtl="0" eaLnBrk="1" latinLnBrk="0" hangingPunct="1">
              <a:spcBef>
                <a:spcPct val="20000"/>
              </a:spcBef>
              <a:buFont typeface="Arial"/>
              <a:buChar char="–"/>
              <a:defRPr sz="2800" kern="1200">
                <a:solidFill>
                  <a:srgbClr val="3D3D3D"/>
                </a:solidFill>
                <a:latin typeface="Myriad Pro"/>
                <a:ea typeface="+mn-ea"/>
                <a:cs typeface="Myriad Pro"/>
              </a:defRPr>
            </a:lvl2pPr>
            <a:lvl3pPr marL="1143000" indent="-228600" algn="l" defTabSz="457200" rtl="0" eaLnBrk="1" latinLnBrk="0" hangingPunct="1">
              <a:spcBef>
                <a:spcPct val="20000"/>
              </a:spcBef>
              <a:buFont typeface="Arial"/>
              <a:buChar char="•"/>
              <a:defRPr sz="2400" kern="1200">
                <a:solidFill>
                  <a:srgbClr val="3D3D3D"/>
                </a:solidFill>
                <a:latin typeface="Myriad Pro"/>
                <a:ea typeface="+mn-ea"/>
                <a:cs typeface="Myriad Pro"/>
              </a:defRPr>
            </a:lvl3pPr>
            <a:lvl4pPr marL="16002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4pPr>
            <a:lvl5pPr marL="2057400" indent="-228600" algn="l" defTabSz="457200" rtl="0" eaLnBrk="1" latinLnBrk="0" hangingPunct="1">
              <a:spcBef>
                <a:spcPct val="20000"/>
              </a:spcBef>
              <a:buFont typeface="Arial"/>
              <a:buChar char="»"/>
              <a:defRPr sz="2000" kern="1200">
                <a:solidFill>
                  <a:srgbClr val="3D3D3D"/>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4C900A20-3A10-AA44-836A-CF283D73DFFC}" type="slidenum">
              <a:rPr lang="en-US" sz="1200" smtClean="0"/>
              <a:pPr/>
              <a:t>‹#›</a:t>
            </a:fld>
            <a:endParaRPr lang="en-US" sz="1200"/>
          </a:p>
        </p:txBody>
      </p:sp>
      <p:sp>
        <p:nvSpPr>
          <p:cNvPr id="6" name="Title 1">
            <a:extLst>
              <a:ext uri="{FF2B5EF4-FFF2-40B4-BE49-F238E27FC236}">
                <a16:creationId xmlns:a16="http://schemas.microsoft.com/office/drawing/2014/main" id="{EA061306-4754-8B4E-8824-44258A880038}"/>
              </a:ext>
            </a:extLst>
          </p:cNvPr>
          <p:cNvSpPr>
            <a:spLocks noGrp="1"/>
          </p:cNvSpPr>
          <p:nvPr>
            <p:ph type="title" hasCustomPrompt="1"/>
          </p:nvPr>
        </p:nvSpPr>
        <p:spPr>
          <a:xfrm>
            <a:off x="609592" y="520161"/>
            <a:ext cx="10972800" cy="1138038"/>
          </a:xfrm>
        </p:spPr>
        <p:txBody>
          <a:bodyPr anchor="ctr">
            <a:noAutofit/>
          </a:bodyPr>
          <a:lstStyle>
            <a:lvl1pPr algn="ctr">
              <a:defRPr sz="2400" b="0">
                <a:solidFill>
                  <a:srgbClr val="FF0000"/>
                </a:solidFill>
              </a:defRPr>
            </a:lvl1pPr>
          </a:lstStyle>
          <a:p>
            <a:pPr algn="ctr"/>
            <a:r>
              <a:rPr lang="en-US">
                <a:solidFill>
                  <a:srgbClr val="FF0000"/>
                </a:solidFill>
                <a:highlight>
                  <a:srgbClr val="FFFF00"/>
                </a:highlight>
              </a:rPr>
              <a:t>INSTRUCTIONS TO PRESENTER:</a:t>
            </a:r>
            <a:br>
              <a:rPr lang="en-US">
                <a:solidFill>
                  <a:srgbClr val="FF0000"/>
                </a:solidFill>
                <a:highlight>
                  <a:srgbClr val="FFFF00"/>
                </a:highlight>
              </a:rPr>
            </a:br>
            <a:r>
              <a:rPr lang="en-US">
                <a:solidFill>
                  <a:srgbClr val="FF0000"/>
                </a:solidFill>
                <a:highlight>
                  <a:srgbClr val="FFFF00"/>
                </a:highlight>
              </a:rPr>
              <a:t>If this slide applies, fill in the blanks. If not, delete.</a:t>
            </a:r>
          </a:p>
        </p:txBody>
      </p:sp>
      <p:pic>
        <p:nvPicPr>
          <p:cNvPr id="5" name="Picture 4">
            <a:extLst>
              <a:ext uri="{FF2B5EF4-FFF2-40B4-BE49-F238E27FC236}">
                <a16:creationId xmlns:a16="http://schemas.microsoft.com/office/drawing/2014/main" id="{3ED349B7-486E-8974-F202-6C3802229C6C}"/>
              </a:ext>
            </a:extLst>
          </p:cNvPr>
          <p:cNvPicPr>
            <a:picLocks noChangeAspect="1"/>
          </p:cNvPicPr>
          <p:nvPr userDrawn="1"/>
        </p:nvPicPr>
        <p:blipFill>
          <a:blip r:embed="rId2"/>
          <a:stretch>
            <a:fillRect/>
          </a:stretch>
        </p:blipFill>
        <p:spPr>
          <a:xfrm>
            <a:off x="0" y="-1"/>
            <a:ext cx="12198096" cy="457429"/>
          </a:xfrm>
          <a:prstGeom prst="rect">
            <a:avLst/>
          </a:prstGeom>
        </p:spPr>
      </p:pic>
      <p:sp>
        <p:nvSpPr>
          <p:cNvPr id="2" name="Text Placeholder 1">
            <a:extLst>
              <a:ext uri="{FF2B5EF4-FFF2-40B4-BE49-F238E27FC236}">
                <a16:creationId xmlns:a16="http://schemas.microsoft.com/office/drawing/2014/main" id="{5B3AA286-118B-BE34-19E9-C5B1C627244F}"/>
              </a:ext>
            </a:extLst>
          </p:cNvPr>
          <p:cNvSpPr txBox="1">
            <a:spLocks/>
          </p:cNvSpPr>
          <p:nvPr userDrawn="1"/>
        </p:nvSpPr>
        <p:spPr>
          <a:xfrm>
            <a:off x="1343890" y="1310599"/>
            <a:ext cx="9504219" cy="2118401"/>
          </a:xfrm>
          <a:prstGeom prst="rect">
            <a:avLst/>
          </a:prstGeom>
        </p:spPr>
        <p:txBody>
          <a:bodyPr anchor="ctr"/>
          <a:lstStyle>
            <a:lvl1pPr marL="342891" indent="-342891" algn="l" defTabSz="457189" rtl="0" eaLnBrk="1" latinLnBrk="0" hangingPunct="1">
              <a:spcBef>
                <a:spcPct val="20000"/>
              </a:spcBef>
              <a:buFont typeface="Arial"/>
              <a:buChar char="•"/>
              <a:defRPr sz="3200" kern="1200">
                <a:solidFill>
                  <a:srgbClr val="3D3D3D"/>
                </a:solidFill>
                <a:latin typeface="+mj-lt"/>
                <a:ea typeface="+mn-ea"/>
                <a:cs typeface="Myriad Pro"/>
              </a:defRPr>
            </a:lvl1pPr>
            <a:lvl2pPr marL="742932" indent="-285744" algn="l" defTabSz="457189" rtl="0" eaLnBrk="1" latinLnBrk="0" hangingPunct="1">
              <a:spcBef>
                <a:spcPct val="20000"/>
              </a:spcBef>
              <a:buFont typeface="Arial"/>
              <a:buChar char="–"/>
              <a:defRPr sz="2667" kern="1200">
                <a:solidFill>
                  <a:srgbClr val="3D3D3D"/>
                </a:solidFill>
                <a:latin typeface="+mn-lt"/>
                <a:ea typeface="+mn-ea"/>
                <a:cs typeface="Myriad Pro"/>
              </a:defRPr>
            </a:lvl2pPr>
            <a:lvl3pPr marL="1142971" indent="-228594" algn="l" defTabSz="457189" rtl="0" eaLnBrk="1" latinLnBrk="0" hangingPunct="1">
              <a:spcBef>
                <a:spcPct val="20000"/>
              </a:spcBef>
              <a:buFont typeface="Arial"/>
              <a:buChar char="•"/>
              <a:defRPr sz="2400" kern="1200">
                <a:solidFill>
                  <a:srgbClr val="3D3D3D"/>
                </a:solidFill>
                <a:latin typeface="+mn-lt"/>
                <a:ea typeface="+mn-ea"/>
                <a:cs typeface="Myriad Pro"/>
              </a:defRPr>
            </a:lvl3pPr>
            <a:lvl4pPr marL="1600160" indent="-228594" algn="l" defTabSz="457189" rtl="0" eaLnBrk="1" latinLnBrk="0" hangingPunct="1">
              <a:spcBef>
                <a:spcPct val="20000"/>
              </a:spcBef>
              <a:buFont typeface="Arial"/>
              <a:buChar char="–"/>
              <a:defRPr sz="2133" kern="1200">
                <a:solidFill>
                  <a:srgbClr val="3D3D3D"/>
                </a:solidFill>
                <a:latin typeface="+mn-lt"/>
                <a:ea typeface="+mn-ea"/>
                <a:cs typeface="Myriad Pro"/>
              </a:defRPr>
            </a:lvl4pPr>
            <a:lvl5pPr marL="2057349" indent="-228594" algn="l" defTabSz="457189" rtl="0" eaLnBrk="1" latinLnBrk="0" hangingPunct="1">
              <a:spcBef>
                <a:spcPct val="20000"/>
              </a:spcBef>
              <a:buFont typeface="Arial"/>
              <a:buChar char="»"/>
              <a:defRPr sz="1867" kern="1200">
                <a:solidFill>
                  <a:srgbClr val="3D3D3D"/>
                </a:solidFill>
                <a:latin typeface="+mn-lt"/>
                <a:ea typeface="+mn-ea"/>
                <a:cs typeface="Myriad Pro"/>
              </a:defRPr>
            </a:lvl5pPr>
            <a:lvl6pPr marL="2514537" indent="-228594" algn="l" defTabSz="457189" rtl="0" eaLnBrk="1" latinLnBrk="0" hangingPunct="1">
              <a:spcBef>
                <a:spcPct val="20000"/>
              </a:spcBef>
              <a:buFont typeface="Arial"/>
              <a:buChar char="•"/>
              <a:defRPr sz="1867"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33">
                <a:solidFill>
                  <a:schemeClr val="tx1">
                    <a:lumMod val="75000"/>
                    <a:lumOff val="25000"/>
                  </a:schemeClr>
                </a:solidFill>
                <a:latin typeface="Calibri" panose="020F0502020204030204" pitchFamily="34" charset="0"/>
              </a:rPr>
              <a:t>This project was funded by…</a:t>
            </a:r>
          </a:p>
        </p:txBody>
      </p:sp>
      <p:sp>
        <p:nvSpPr>
          <p:cNvPr id="3" name="Text Placeholder 2">
            <a:extLst>
              <a:ext uri="{FF2B5EF4-FFF2-40B4-BE49-F238E27FC236}">
                <a16:creationId xmlns:a16="http://schemas.microsoft.com/office/drawing/2014/main" id="{0B94047D-BCA4-DF94-1778-F511006A56C8}"/>
              </a:ext>
            </a:extLst>
          </p:cNvPr>
          <p:cNvSpPr txBox="1">
            <a:spLocks/>
          </p:cNvSpPr>
          <p:nvPr userDrawn="1"/>
        </p:nvSpPr>
        <p:spPr>
          <a:xfrm>
            <a:off x="1343890" y="3840082"/>
            <a:ext cx="9504219" cy="1780061"/>
          </a:xfrm>
          <a:prstGeom prst="rect">
            <a:avLst/>
          </a:prstGeom>
        </p:spPr>
        <p:txBody>
          <a:bodyPr anchor="ctr"/>
          <a:lstStyle>
            <a:lvl1pPr marL="342891" indent="-342891" algn="l" defTabSz="457189" rtl="0" eaLnBrk="1" latinLnBrk="0" hangingPunct="1">
              <a:spcBef>
                <a:spcPct val="20000"/>
              </a:spcBef>
              <a:buFont typeface="Arial"/>
              <a:buChar char="•"/>
              <a:defRPr sz="3200" kern="1200">
                <a:solidFill>
                  <a:srgbClr val="3D3D3D"/>
                </a:solidFill>
                <a:latin typeface="+mj-lt"/>
                <a:ea typeface="+mn-ea"/>
                <a:cs typeface="Myriad Pro"/>
              </a:defRPr>
            </a:lvl1pPr>
            <a:lvl2pPr marL="742932" indent="-285744" algn="l" defTabSz="457189" rtl="0" eaLnBrk="1" latinLnBrk="0" hangingPunct="1">
              <a:spcBef>
                <a:spcPct val="20000"/>
              </a:spcBef>
              <a:buFont typeface="Arial"/>
              <a:buChar char="–"/>
              <a:defRPr sz="2667" kern="1200">
                <a:solidFill>
                  <a:srgbClr val="3D3D3D"/>
                </a:solidFill>
                <a:latin typeface="+mn-lt"/>
                <a:ea typeface="+mn-ea"/>
                <a:cs typeface="Myriad Pro"/>
              </a:defRPr>
            </a:lvl2pPr>
            <a:lvl3pPr marL="1142971" indent="-228594" algn="l" defTabSz="457189" rtl="0" eaLnBrk="1" latinLnBrk="0" hangingPunct="1">
              <a:spcBef>
                <a:spcPct val="20000"/>
              </a:spcBef>
              <a:buFont typeface="Arial"/>
              <a:buChar char="•"/>
              <a:defRPr sz="2400" kern="1200">
                <a:solidFill>
                  <a:srgbClr val="3D3D3D"/>
                </a:solidFill>
                <a:latin typeface="+mn-lt"/>
                <a:ea typeface="+mn-ea"/>
                <a:cs typeface="Myriad Pro"/>
              </a:defRPr>
            </a:lvl3pPr>
            <a:lvl4pPr marL="1600160" indent="-228594" algn="l" defTabSz="457189" rtl="0" eaLnBrk="1" latinLnBrk="0" hangingPunct="1">
              <a:spcBef>
                <a:spcPct val="20000"/>
              </a:spcBef>
              <a:buFont typeface="Arial"/>
              <a:buChar char="–"/>
              <a:defRPr sz="2133" kern="1200">
                <a:solidFill>
                  <a:srgbClr val="3D3D3D"/>
                </a:solidFill>
                <a:latin typeface="+mn-lt"/>
                <a:ea typeface="+mn-ea"/>
                <a:cs typeface="Myriad Pro"/>
              </a:defRPr>
            </a:lvl4pPr>
            <a:lvl5pPr marL="2057349" indent="-228594" algn="l" defTabSz="457189" rtl="0" eaLnBrk="1" latinLnBrk="0" hangingPunct="1">
              <a:spcBef>
                <a:spcPct val="20000"/>
              </a:spcBef>
              <a:buFont typeface="Arial"/>
              <a:buChar char="»"/>
              <a:defRPr sz="1867" kern="1200">
                <a:solidFill>
                  <a:srgbClr val="3D3D3D"/>
                </a:solidFill>
                <a:latin typeface="+mn-lt"/>
                <a:ea typeface="+mn-ea"/>
                <a:cs typeface="Myriad Pro"/>
              </a:defRPr>
            </a:lvl5pPr>
            <a:lvl6pPr marL="2514537" indent="-228594" algn="l" defTabSz="457189" rtl="0" eaLnBrk="1" latinLnBrk="0" hangingPunct="1">
              <a:spcBef>
                <a:spcPct val="20000"/>
              </a:spcBef>
              <a:buFont typeface="Arial"/>
              <a:buChar char="•"/>
              <a:defRPr sz="1867"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133">
                <a:solidFill>
                  <a:schemeClr val="tx1">
                    <a:lumMod val="75000"/>
                    <a:lumOff val="25000"/>
                  </a:schemeClr>
                </a:solidFill>
                <a:latin typeface="Calibri" panose="020F0502020204030204" pitchFamily="34" charset="0"/>
              </a:rPr>
              <a:t>For more information, contact </a:t>
            </a:r>
            <a:r>
              <a:rPr lang="en-US" sz="2133">
                <a:solidFill>
                  <a:srgbClr val="FF0000"/>
                </a:solidFill>
                <a:latin typeface="Calibri" panose="020F0502020204030204" pitchFamily="34" charset="0"/>
              </a:rPr>
              <a:t>&lt;program manager name&gt;</a:t>
            </a:r>
            <a:r>
              <a:rPr lang="en-US" sz="2133">
                <a:solidFill>
                  <a:srgbClr val="000000"/>
                </a:solidFill>
                <a:latin typeface="Calibri" panose="020F0502020204030204" pitchFamily="34" charset="0"/>
              </a:rPr>
              <a:t> </a:t>
            </a:r>
            <a:r>
              <a:rPr lang="en-US" sz="2133">
                <a:solidFill>
                  <a:schemeClr val="tx1">
                    <a:lumMod val="75000"/>
                    <a:lumOff val="25000"/>
                  </a:schemeClr>
                </a:solidFill>
                <a:latin typeface="Calibri" panose="020F0502020204030204" pitchFamily="34" charset="0"/>
              </a:rPr>
              <a:t>at</a:t>
            </a:r>
            <a:r>
              <a:rPr lang="en-US" sz="2133">
                <a:solidFill>
                  <a:srgbClr val="000000"/>
                </a:solidFill>
                <a:latin typeface="Calibri" panose="020F0502020204030204" pitchFamily="34" charset="0"/>
              </a:rPr>
              <a:t> </a:t>
            </a:r>
            <a:r>
              <a:rPr lang="en-US" sz="2133">
                <a:solidFill>
                  <a:srgbClr val="FF0000"/>
                </a:solidFill>
                <a:latin typeface="Calibri" panose="020F0502020204030204" pitchFamily="34" charset="0"/>
              </a:rPr>
              <a:t>&lt;email&gt;</a:t>
            </a:r>
            <a:r>
              <a:rPr lang="en-US" sz="2133">
                <a:solidFill>
                  <a:schemeClr val="tx1">
                    <a:lumMod val="75000"/>
                    <a:lumOff val="25000"/>
                  </a:schemeClr>
                </a:solidFill>
                <a:latin typeface="Calibri" panose="020F0502020204030204" pitchFamily="34" charset="0"/>
              </a:rPr>
              <a:t>.</a:t>
            </a:r>
          </a:p>
          <a:p>
            <a:pPr marL="0" indent="0" algn="ctr">
              <a:buNone/>
            </a:pPr>
            <a:r>
              <a:rPr lang="en-US" sz="2133">
                <a:solidFill>
                  <a:srgbClr val="000000"/>
                </a:solidFill>
                <a:latin typeface="Calibri" panose="020F0502020204030204" pitchFamily="34" charset="0"/>
              </a:rPr>
              <a:t> </a:t>
            </a:r>
          </a:p>
          <a:p>
            <a:pPr marL="0" indent="0" algn="ctr">
              <a:buNone/>
            </a:pPr>
            <a:r>
              <a:rPr lang="en-US" sz="2133">
                <a:solidFill>
                  <a:schemeClr val="tx1">
                    <a:lumMod val="75000"/>
                    <a:lumOff val="25000"/>
                  </a:schemeClr>
                </a:solidFill>
                <a:latin typeface="Calibri" panose="020F0502020204030204" pitchFamily="34" charset="0"/>
              </a:rPr>
              <a:t>The project report can be found at </a:t>
            </a:r>
            <a:r>
              <a:rPr lang="en-US" sz="2133">
                <a:solidFill>
                  <a:srgbClr val="FF0000"/>
                </a:solidFill>
                <a:latin typeface="Calibri" panose="020F0502020204030204" pitchFamily="34" charset="0"/>
              </a:rPr>
              <a:t>&lt;link&gt;</a:t>
            </a:r>
            <a:r>
              <a:rPr lang="en-US" sz="2133">
                <a:solidFill>
                  <a:schemeClr val="tx1">
                    <a:lumMod val="75000"/>
                    <a:lumOff val="25000"/>
                  </a:schemeClr>
                </a:solidFill>
                <a:latin typeface="Calibri" panose="020F0502020204030204" pitchFamily="34" charset="0"/>
              </a:rPr>
              <a:t>.</a:t>
            </a:r>
          </a:p>
        </p:txBody>
      </p:sp>
    </p:spTree>
    <p:extLst>
      <p:ext uri="{BB962C8B-B14F-4D97-AF65-F5344CB8AC3E}">
        <p14:creationId xmlns:p14="http://schemas.microsoft.com/office/powerpoint/2010/main" val="70637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93" y="1123469"/>
            <a:ext cx="10972800" cy="84659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593" y="1970066"/>
            <a:ext cx="10972800" cy="421301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2699413"/>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0" r:id="rId3"/>
    <p:sldLayoutId id="2147483652" r:id="rId4"/>
    <p:sldLayoutId id="2147483653" r:id="rId5"/>
    <p:sldLayoutId id="2147483654" r:id="rId6"/>
    <p:sldLayoutId id="2147483655" r:id="rId7"/>
    <p:sldLayoutId id="2147483657" r:id="rId8"/>
    <p:sldLayoutId id="2147483663" r:id="rId9"/>
    <p:sldLayoutId id="2147483660" r:id="rId10"/>
  </p:sldLayoutIdLst>
  <p:hf hdr="0"/>
  <p:txStyles>
    <p:titleStyle>
      <a:lvl1pPr algn="ctr" defTabSz="457189" rtl="0" eaLnBrk="1" latinLnBrk="0" hangingPunct="1">
        <a:spcBef>
          <a:spcPct val="0"/>
        </a:spcBef>
        <a:buNone/>
        <a:defRPr sz="3733" b="1" i="0" kern="1200">
          <a:solidFill>
            <a:srgbClr val="006254"/>
          </a:solidFill>
          <a:latin typeface="+mj-lt"/>
          <a:ea typeface="+mj-ea"/>
          <a:cs typeface="Myriad Pro" panose="020B0503030403020204" pitchFamily="34" charset="0"/>
        </a:defRPr>
      </a:lvl1pPr>
    </p:titleStyle>
    <p:bodyStyle>
      <a:lvl1pPr marL="342891" indent="-342891" algn="l" defTabSz="457189" rtl="0" eaLnBrk="1" latinLnBrk="0" hangingPunct="1">
        <a:spcBef>
          <a:spcPct val="20000"/>
        </a:spcBef>
        <a:buFont typeface="Arial"/>
        <a:buChar char="•"/>
        <a:defRPr sz="3200" kern="1200">
          <a:solidFill>
            <a:srgbClr val="3D3D3D"/>
          </a:solidFill>
          <a:latin typeface="+mj-lt"/>
          <a:ea typeface="+mn-ea"/>
          <a:cs typeface="Myriad Pro"/>
        </a:defRPr>
      </a:lvl1pPr>
      <a:lvl2pPr marL="742932" indent="-285744" algn="l" defTabSz="457189" rtl="0" eaLnBrk="1" latinLnBrk="0" hangingPunct="1">
        <a:spcBef>
          <a:spcPct val="20000"/>
        </a:spcBef>
        <a:buFont typeface="Arial"/>
        <a:buChar char="–"/>
        <a:defRPr sz="2667" kern="1200">
          <a:solidFill>
            <a:srgbClr val="3D3D3D"/>
          </a:solidFill>
          <a:latin typeface="+mn-lt"/>
          <a:ea typeface="+mn-ea"/>
          <a:cs typeface="Myriad Pro"/>
        </a:defRPr>
      </a:lvl2pPr>
      <a:lvl3pPr marL="1142971" indent="-228594" algn="l" defTabSz="457189" rtl="0" eaLnBrk="1" latinLnBrk="0" hangingPunct="1">
        <a:spcBef>
          <a:spcPct val="20000"/>
        </a:spcBef>
        <a:buFont typeface="Arial"/>
        <a:buChar char="•"/>
        <a:defRPr sz="2400" kern="1200">
          <a:solidFill>
            <a:srgbClr val="3D3D3D"/>
          </a:solidFill>
          <a:latin typeface="+mn-lt"/>
          <a:ea typeface="+mn-ea"/>
          <a:cs typeface="Myriad Pro"/>
        </a:defRPr>
      </a:lvl3pPr>
      <a:lvl4pPr marL="1600160" indent="-228594" algn="l" defTabSz="457189" rtl="0" eaLnBrk="1" latinLnBrk="0" hangingPunct="1">
        <a:spcBef>
          <a:spcPct val="20000"/>
        </a:spcBef>
        <a:buFont typeface="Arial"/>
        <a:buChar char="–"/>
        <a:defRPr sz="2133" kern="1200">
          <a:solidFill>
            <a:srgbClr val="3D3D3D"/>
          </a:solidFill>
          <a:latin typeface="+mn-lt"/>
          <a:ea typeface="+mn-ea"/>
          <a:cs typeface="Myriad Pro"/>
        </a:defRPr>
      </a:lvl4pPr>
      <a:lvl5pPr marL="2057349" indent="-228594" algn="l" defTabSz="457189" rtl="0" eaLnBrk="1" latinLnBrk="0" hangingPunct="1">
        <a:spcBef>
          <a:spcPct val="20000"/>
        </a:spcBef>
        <a:buFont typeface="Arial"/>
        <a:buChar char="»"/>
        <a:defRPr sz="1867" kern="1200">
          <a:solidFill>
            <a:srgbClr val="3D3D3D"/>
          </a:solidFill>
          <a:latin typeface="+mn-lt"/>
          <a:ea typeface="+mn-ea"/>
          <a:cs typeface="Myriad Pro"/>
        </a:defRPr>
      </a:lvl5pPr>
      <a:lvl6pPr marL="2514537" indent="-228594" algn="l" defTabSz="457189" rtl="0" eaLnBrk="1" latinLnBrk="0" hangingPunct="1">
        <a:spcBef>
          <a:spcPct val="20000"/>
        </a:spcBef>
        <a:buFont typeface="Arial"/>
        <a:buChar char="•"/>
        <a:defRPr sz="1867"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mailto:mayagantley@2050partners.com" TargetMode="External"/><Relationship Id="rId5" Type="http://schemas.openxmlformats.org/officeDocument/2006/relationships/hyperlink" Target="https://calnext.com/approved-projects/#ET23SWE0057" TargetMode="External"/><Relationship Id="rId4" Type="http://schemas.openxmlformats.org/officeDocument/2006/relationships/hyperlink" Target="https://calnex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co2waterheater.com/galler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DEF7-9EDC-9148-90F0-9AEF7D002E01}"/>
              </a:ext>
            </a:extLst>
          </p:cNvPr>
          <p:cNvSpPr>
            <a:spLocks noGrp="1"/>
          </p:cNvSpPr>
          <p:nvPr>
            <p:ph type="ctrTitle"/>
          </p:nvPr>
        </p:nvSpPr>
        <p:spPr>
          <a:xfrm>
            <a:off x="914400" y="640079"/>
            <a:ext cx="10363200" cy="2794783"/>
          </a:xfrm>
        </p:spPr>
        <p:txBody>
          <a:bodyPr/>
          <a:lstStyle/>
          <a:p>
            <a:r>
              <a:rPr lang="en-US" b="1" i="0" u="none" strike="noStrike">
                <a:solidFill>
                  <a:srgbClr val="212121"/>
                </a:solidFill>
                <a:effectLst/>
                <a:latin typeface="Aptos" panose="020B0004020202020204" pitchFamily="34" charset="0"/>
              </a:rPr>
              <a:t> Overcoming Key Barriers to Electrification of Full-Service Restaurant Hot Water</a:t>
            </a:r>
            <a:endParaRPr lang="en-US"/>
          </a:p>
        </p:txBody>
      </p:sp>
      <p:sp>
        <p:nvSpPr>
          <p:cNvPr id="4" name="Text Placeholder 3">
            <a:extLst>
              <a:ext uri="{FF2B5EF4-FFF2-40B4-BE49-F238E27FC236}">
                <a16:creationId xmlns:a16="http://schemas.microsoft.com/office/drawing/2014/main" id="{44499414-E1DE-0D4C-B66C-1D78BDAA47F5}"/>
              </a:ext>
            </a:extLst>
          </p:cNvPr>
          <p:cNvSpPr>
            <a:spLocks noGrp="1"/>
          </p:cNvSpPr>
          <p:nvPr>
            <p:ph type="body" sz="quarter" idx="12"/>
          </p:nvPr>
        </p:nvSpPr>
        <p:spPr/>
        <p:txBody>
          <a:bodyPr/>
          <a:lstStyle/>
          <a:p>
            <a:r>
              <a:rPr lang="en-US"/>
              <a:t>Maya Gantley</a:t>
            </a:r>
          </a:p>
        </p:txBody>
      </p:sp>
      <p:sp>
        <p:nvSpPr>
          <p:cNvPr id="5" name="Text Placeholder 4">
            <a:extLst>
              <a:ext uri="{FF2B5EF4-FFF2-40B4-BE49-F238E27FC236}">
                <a16:creationId xmlns:a16="http://schemas.microsoft.com/office/drawing/2014/main" id="{58AE17E8-93C2-7E42-BE3A-53C6A9354188}"/>
              </a:ext>
            </a:extLst>
          </p:cNvPr>
          <p:cNvSpPr>
            <a:spLocks noGrp="1"/>
          </p:cNvSpPr>
          <p:nvPr>
            <p:ph type="body" sz="quarter" idx="13"/>
          </p:nvPr>
        </p:nvSpPr>
        <p:spPr/>
        <p:txBody>
          <a:bodyPr/>
          <a:lstStyle/>
          <a:p>
            <a:r>
              <a:rPr lang="en-US"/>
              <a:t>Senior Consultant</a:t>
            </a:r>
          </a:p>
        </p:txBody>
      </p:sp>
      <p:sp>
        <p:nvSpPr>
          <p:cNvPr id="6" name="Text Placeholder 5">
            <a:extLst>
              <a:ext uri="{FF2B5EF4-FFF2-40B4-BE49-F238E27FC236}">
                <a16:creationId xmlns:a16="http://schemas.microsoft.com/office/drawing/2014/main" id="{4E6BB889-8EF7-9D42-9C3B-1830BC1B765A}"/>
              </a:ext>
            </a:extLst>
          </p:cNvPr>
          <p:cNvSpPr>
            <a:spLocks noGrp="1"/>
          </p:cNvSpPr>
          <p:nvPr>
            <p:ph type="body" sz="quarter" idx="14"/>
          </p:nvPr>
        </p:nvSpPr>
        <p:spPr/>
        <p:txBody>
          <a:bodyPr/>
          <a:lstStyle/>
          <a:p>
            <a:r>
              <a:rPr lang="en-US"/>
              <a:t>2050 Partners</a:t>
            </a:r>
          </a:p>
        </p:txBody>
      </p:sp>
      <p:pic>
        <p:nvPicPr>
          <p:cNvPr id="13" name="Picture 12" descr="A blue and white logo&#10;&#10;Description automatically generated">
            <a:extLst>
              <a:ext uri="{FF2B5EF4-FFF2-40B4-BE49-F238E27FC236}">
                <a16:creationId xmlns:a16="http://schemas.microsoft.com/office/drawing/2014/main" id="{292A3C49-7431-1254-8E57-407D70FFF5FE}"/>
              </a:ext>
            </a:extLst>
          </p:cNvPr>
          <p:cNvPicPr>
            <a:picLocks noChangeAspect="1"/>
          </p:cNvPicPr>
          <p:nvPr/>
        </p:nvPicPr>
        <p:blipFill>
          <a:blip r:embed="rId3"/>
          <a:stretch>
            <a:fillRect/>
          </a:stretch>
        </p:blipFill>
        <p:spPr>
          <a:xfrm>
            <a:off x="713332" y="5527967"/>
            <a:ext cx="3474720" cy="914401"/>
          </a:xfrm>
          <a:prstGeom prst="rect">
            <a:avLst/>
          </a:prstGeom>
        </p:spPr>
      </p:pic>
      <p:sp>
        <p:nvSpPr>
          <p:cNvPr id="16" name="TextBox 15">
            <a:extLst>
              <a:ext uri="{FF2B5EF4-FFF2-40B4-BE49-F238E27FC236}">
                <a16:creationId xmlns:a16="http://schemas.microsoft.com/office/drawing/2014/main" id="{8182BC67-A0E9-E8FD-24C8-BDE51CA72E72}"/>
              </a:ext>
            </a:extLst>
          </p:cNvPr>
          <p:cNvSpPr txBox="1"/>
          <p:nvPr/>
        </p:nvSpPr>
        <p:spPr>
          <a:xfrm>
            <a:off x="1657057" y="4077758"/>
            <a:ext cx="8877886" cy="461665"/>
          </a:xfrm>
          <a:prstGeom prst="rect">
            <a:avLst/>
          </a:prstGeom>
          <a:noFill/>
        </p:spPr>
        <p:txBody>
          <a:bodyPr wrap="square" rtlCol="0">
            <a:spAutoFit/>
          </a:bodyPr>
          <a:lstStyle/>
          <a:p>
            <a:pPr algn="ctr"/>
            <a:r>
              <a:rPr lang="en-US" sz="2400" i="1"/>
              <a:t>CalNEXT Project Team: 2050 Partners, TRC Companies, Frontier Energy</a:t>
            </a:r>
          </a:p>
        </p:txBody>
      </p:sp>
      <p:pic>
        <p:nvPicPr>
          <p:cNvPr id="3" name="Picture 2">
            <a:extLst>
              <a:ext uri="{FF2B5EF4-FFF2-40B4-BE49-F238E27FC236}">
                <a16:creationId xmlns:a16="http://schemas.microsoft.com/office/drawing/2014/main" id="{2F62F47E-8D46-8BE5-FDF2-6F331CA75344}"/>
              </a:ext>
            </a:extLst>
          </p:cNvPr>
          <p:cNvPicPr>
            <a:picLocks noChangeAspect="1"/>
          </p:cNvPicPr>
          <p:nvPr/>
        </p:nvPicPr>
        <p:blipFill>
          <a:blip r:embed="rId4"/>
          <a:stretch>
            <a:fillRect/>
          </a:stretch>
        </p:blipFill>
        <p:spPr>
          <a:xfrm>
            <a:off x="8063988" y="5139022"/>
            <a:ext cx="3291840" cy="1277232"/>
          </a:xfrm>
          <a:prstGeom prst="rect">
            <a:avLst/>
          </a:prstGeom>
        </p:spPr>
      </p:pic>
    </p:spTree>
    <p:extLst>
      <p:ext uri="{BB962C8B-B14F-4D97-AF65-F5344CB8AC3E}">
        <p14:creationId xmlns:p14="http://schemas.microsoft.com/office/powerpoint/2010/main" val="1917675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A4EB-0081-4B2E-BF9F-6C23B87596B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CBAEC-C981-827E-8248-541839CFE72A}"/>
              </a:ext>
            </a:extLst>
          </p:cNvPr>
          <p:cNvSpPr>
            <a:spLocks noGrp="1"/>
          </p:cNvSpPr>
          <p:nvPr>
            <p:ph sz="half" idx="1"/>
          </p:nvPr>
        </p:nvSpPr>
        <p:spPr>
          <a:xfrm>
            <a:off x="609599" y="1575867"/>
            <a:ext cx="10884062" cy="1079670"/>
          </a:xfrm>
        </p:spPr>
        <p:txBody>
          <a:bodyPr>
            <a:noAutofit/>
          </a:bodyPr>
          <a:lstStyle/>
          <a:p>
            <a:pPr>
              <a:lnSpc>
                <a:spcPct val="90000"/>
              </a:lnSpc>
            </a:pPr>
            <a:r>
              <a:rPr lang="en-US" sz="2400" dirty="0"/>
              <a:t>Simplified calculation that works for gas and electric resistance systems</a:t>
            </a:r>
          </a:p>
          <a:p>
            <a:pPr>
              <a:lnSpc>
                <a:spcPct val="90000"/>
              </a:lnSpc>
            </a:pPr>
            <a:endParaRPr lang="en-US" sz="2400" dirty="0"/>
          </a:p>
          <a:p>
            <a:pPr>
              <a:lnSpc>
                <a:spcPct val="90000"/>
              </a:lnSpc>
            </a:pPr>
            <a:r>
              <a:rPr lang="en-US" sz="2400" dirty="0"/>
              <a:t>Gaps Include:</a:t>
            </a:r>
          </a:p>
          <a:p>
            <a:pPr>
              <a:lnSpc>
                <a:spcPct val="90000"/>
              </a:lnSpc>
            </a:pPr>
            <a:endParaRPr lang="en-US" sz="2000" dirty="0"/>
          </a:p>
          <a:p>
            <a:pPr lvl="1">
              <a:lnSpc>
                <a:spcPct val="90000"/>
              </a:lnSpc>
            </a:pPr>
            <a:endParaRPr lang="en-US" sz="2000" dirty="0"/>
          </a:p>
        </p:txBody>
      </p:sp>
      <p:sp>
        <p:nvSpPr>
          <p:cNvPr id="4" name="Title 3">
            <a:extLst>
              <a:ext uri="{FF2B5EF4-FFF2-40B4-BE49-F238E27FC236}">
                <a16:creationId xmlns:a16="http://schemas.microsoft.com/office/drawing/2014/main" id="{2E7B1B57-509D-869B-8816-538E7EB19527}"/>
              </a:ext>
            </a:extLst>
          </p:cNvPr>
          <p:cNvSpPr>
            <a:spLocks noGrp="1"/>
          </p:cNvSpPr>
          <p:nvPr>
            <p:ph type="title"/>
          </p:nvPr>
        </p:nvSpPr>
        <p:spPr>
          <a:xfrm>
            <a:off x="609593" y="460733"/>
            <a:ext cx="10972800" cy="873289"/>
          </a:xfrm>
        </p:spPr>
        <p:txBody>
          <a:bodyPr anchor="ctr">
            <a:normAutofit/>
          </a:bodyPr>
          <a:lstStyle/>
          <a:p>
            <a:r>
              <a:rPr lang="en-US"/>
              <a:t>CCDEH Guidelines for Sizing Water Heaters</a:t>
            </a:r>
          </a:p>
        </p:txBody>
      </p:sp>
      <p:sp>
        <p:nvSpPr>
          <p:cNvPr id="6" name="Text Placeholder 5">
            <a:extLst>
              <a:ext uri="{FF2B5EF4-FFF2-40B4-BE49-F238E27FC236}">
                <a16:creationId xmlns:a16="http://schemas.microsoft.com/office/drawing/2014/main" id="{A4D82CEC-298F-8672-E793-4FFF7D5EB59B}"/>
              </a:ext>
            </a:extLst>
          </p:cNvPr>
          <p:cNvSpPr>
            <a:spLocks noGrp="1"/>
          </p:cNvSpPr>
          <p:nvPr>
            <p:ph type="body" sz="quarter" idx="10"/>
          </p:nvPr>
        </p:nvSpPr>
        <p:spPr/>
        <p:txBody>
          <a:bodyPr/>
          <a:lstStyle/>
          <a:p>
            <a:endParaRPr lang="en-US"/>
          </a:p>
        </p:txBody>
      </p:sp>
      <p:sp>
        <p:nvSpPr>
          <p:cNvPr id="11" name="Hexagon 10">
            <a:extLst>
              <a:ext uri="{FF2B5EF4-FFF2-40B4-BE49-F238E27FC236}">
                <a16:creationId xmlns:a16="http://schemas.microsoft.com/office/drawing/2014/main" id="{A6DCE16D-AAA0-9E8A-1EB3-5BED6B5A83B4}"/>
              </a:ext>
            </a:extLst>
          </p:cNvPr>
          <p:cNvSpPr/>
          <p:nvPr/>
        </p:nvSpPr>
        <p:spPr>
          <a:xfrm>
            <a:off x="995422" y="3130758"/>
            <a:ext cx="2377440" cy="2103120"/>
          </a:xfrm>
          <a:prstGeom prst="hex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Doesn’t account for higher HPWH COP</a:t>
            </a:r>
          </a:p>
        </p:txBody>
      </p:sp>
      <p:sp>
        <p:nvSpPr>
          <p:cNvPr id="12" name="Hexagon 11">
            <a:extLst>
              <a:ext uri="{FF2B5EF4-FFF2-40B4-BE49-F238E27FC236}">
                <a16:creationId xmlns:a16="http://schemas.microsoft.com/office/drawing/2014/main" id="{E86B2698-3DB5-81B8-0EE0-B7002B1C62F9}"/>
              </a:ext>
            </a:extLst>
          </p:cNvPr>
          <p:cNvSpPr/>
          <p:nvPr/>
        </p:nvSpPr>
        <p:spPr>
          <a:xfrm>
            <a:off x="6066420" y="3130758"/>
            <a:ext cx="2377440" cy="2103120"/>
          </a:xfrm>
          <a:prstGeom prst="hex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Doesn’t account for storage tank capacity</a:t>
            </a:r>
          </a:p>
        </p:txBody>
      </p:sp>
      <p:sp>
        <p:nvSpPr>
          <p:cNvPr id="13" name="Hexagon 12">
            <a:extLst>
              <a:ext uri="{FF2B5EF4-FFF2-40B4-BE49-F238E27FC236}">
                <a16:creationId xmlns:a16="http://schemas.microsoft.com/office/drawing/2014/main" id="{8D319EBF-F151-796F-0610-B01B1C41AE0D}"/>
              </a:ext>
            </a:extLst>
          </p:cNvPr>
          <p:cNvSpPr/>
          <p:nvPr/>
        </p:nvSpPr>
        <p:spPr>
          <a:xfrm>
            <a:off x="8601920" y="3130758"/>
            <a:ext cx="2377440" cy="2103120"/>
          </a:xfrm>
          <a:prstGeom prst="hex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Doesn’t offer a path for hybrid or dual-fuel systems</a:t>
            </a:r>
          </a:p>
        </p:txBody>
      </p:sp>
      <p:sp>
        <p:nvSpPr>
          <p:cNvPr id="14" name="Hexagon 13">
            <a:extLst>
              <a:ext uri="{FF2B5EF4-FFF2-40B4-BE49-F238E27FC236}">
                <a16:creationId xmlns:a16="http://schemas.microsoft.com/office/drawing/2014/main" id="{21E67643-900B-0049-61A9-9457BA278220}"/>
              </a:ext>
            </a:extLst>
          </p:cNvPr>
          <p:cNvSpPr/>
          <p:nvPr/>
        </p:nvSpPr>
        <p:spPr>
          <a:xfrm>
            <a:off x="3530921" y="3130758"/>
            <a:ext cx="2377440" cy="2103120"/>
          </a:xfrm>
          <a:prstGeom prst="hexagon">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Doesn’t factor in elements that impact COP including recirculation</a:t>
            </a:r>
          </a:p>
        </p:txBody>
      </p:sp>
    </p:spTree>
    <p:extLst>
      <p:ext uri="{BB962C8B-B14F-4D97-AF65-F5344CB8AC3E}">
        <p14:creationId xmlns:p14="http://schemas.microsoft.com/office/powerpoint/2010/main" val="26807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109AD9-578E-3A45-2C3E-A2C62DFF0616}"/>
              </a:ext>
            </a:extLst>
          </p:cNvPr>
          <p:cNvSpPr>
            <a:spLocks noGrp="1"/>
          </p:cNvSpPr>
          <p:nvPr>
            <p:ph sz="half" idx="1"/>
          </p:nvPr>
        </p:nvSpPr>
        <p:spPr>
          <a:xfrm>
            <a:off x="609600" y="1351014"/>
            <a:ext cx="10183318" cy="4739236"/>
          </a:xfrm>
        </p:spPr>
        <p:txBody>
          <a:bodyPr>
            <a:noAutofit/>
          </a:bodyPr>
          <a:lstStyle/>
          <a:p>
            <a:pPr>
              <a:lnSpc>
                <a:spcPct val="90000"/>
              </a:lnSpc>
            </a:pPr>
            <a:r>
              <a:rPr lang="en-US" sz="2400" dirty="0"/>
              <a:t>We recommend the Sizing Guidelines be updated to support HPWH technology:</a:t>
            </a:r>
          </a:p>
          <a:p>
            <a:pPr marL="2120900" lvl="1" indent="-403225">
              <a:lnSpc>
                <a:spcPct val="150000"/>
              </a:lnSpc>
              <a:buFont typeface="+mj-lt"/>
              <a:buAutoNum type="alphaUcPeriod"/>
            </a:pPr>
            <a:r>
              <a:rPr lang="en-US" sz="2400" dirty="0"/>
              <a:t>Update the existing guideline calculations and framework</a:t>
            </a:r>
          </a:p>
          <a:p>
            <a:pPr marL="2120900" lvl="1" indent="-403225">
              <a:lnSpc>
                <a:spcPct val="150000"/>
              </a:lnSpc>
              <a:buFont typeface="+mj-lt"/>
              <a:buAutoNum type="alphaUcPeriod"/>
            </a:pPr>
            <a:r>
              <a:rPr lang="en-US" sz="2400" dirty="0"/>
              <a:t>Engineered approach, or a comprehensive sizing tool</a:t>
            </a:r>
          </a:p>
          <a:p>
            <a:pPr>
              <a:lnSpc>
                <a:spcPct val="90000"/>
              </a:lnSpc>
            </a:pPr>
            <a:endParaRPr lang="en-US" sz="2400" b="1" dirty="0"/>
          </a:p>
          <a:p>
            <a:pPr>
              <a:lnSpc>
                <a:spcPct val="90000"/>
              </a:lnSpc>
            </a:pPr>
            <a:r>
              <a:rPr lang="en-US" sz="2400" b="1" dirty="0"/>
              <a:t>Challenge:</a:t>
            </a:r>
          </a:p>
          <a:p>
            <a:pPr lvl="1">
              <a:lnSpc>
                <a:spcPct val="90000"/>
              </a:lnSpc>
            </a:pPr>
            <a:r>
              <a:rPr lang="en-US" sz="2400" dirty="0"/>
              <a:t>It’s a big leap to go from the simplistic equation to a complex engineered approach. </a:t>
            </a:r>
          </a:p>
          <a:p>
            <a:pPr lvl="1">
              <a:lnSpc>
                <a:spcPct val="90000"/>
              </a:lnSpc>
            </a:pPr>
            <a:r>
              <a:rPr lang="en-US" sz="2400" b="1" dirty="0"/>
              <a:t>In the short term, we expect </a:t>
            </a:r>
            <a:r>
              <a:rPr lang="en-US" sz="2400" dirty="0"/>
              <a:t>CCDEH and Health Departments to only be comfortable with </a:t>
            </a:r>
            <a:r>
              <a:rPr lang="en-US" sz="2400" b="1" dirty="0"/>
              <a:t>revisions to the existing framework</a:t>
            </a:r>
            <a:r>
              <a:rPr lang="en-US" sz="2400" dirty="0"/>
              <a:t>.</a:t>
            </a:r>
          </a:p>
        </p:txBody>
      </p:sp>
      <p:sp>
        <p:nvSpPr>
          <p:cNvPr id="4" name="Title 3">
            <a:extLst>
              <a:ext uri="{FF2B5EF4-FFF2-40B4-BE49-F238E27FC236}">
                <a16:creationId xmlns:a16="http://schemas.microsoft.com/office/drawing/2014/main" id="{EE8878B8-1CE6-4E3D-E324-71EC97F63FAF}"/>
              </a:ext>
            </a:extLst>
          </p:cNvPr>
          <p:cNvSpPr>
            <a:spLocks noGrp="1"/>
          </p:cNvSpPr>
          <p:nvPr>
            <p:ph type="title"/>
          </p:nvPr>
        </p:nvSpPr>
        <p:spPr>
          <a:xfrm>
            <a:off x="609593" y="460733"/>
            <a:ext cx="10972800" cy="873289"/>
          </a:xfrm>
        </p:spPr>
        <p:txBody>
          <a:bodyPr anchor="ctr">
            <a:normAutofit/>
          </a:bodyPr>
          <a:lstStyle/>
          <a:p>
            <a:r>
              <a:rPr lang="en-US"/>
              <a:t>CCDEH Guidelines for Sizing Water Heaters</a:t>
            </a:r>
          </a:p>
        </p:txBody>
      </p:sp>
      <p:sp>
        <p:nvSpPr>
          <p:cNvPr id="6" name="Text Placeholder 5">
            <a:extLst>
              <a:ext uri="{FF2B5EF4-FFF2-40B4-BE49-F238E27FC236}">
                <a16:creationId xmlns:a16="http://schemas.microsoft.com/office/drawing/2014/main" id="{4C2B27A5-34AE-CB33-1314-D076AF5C7DD8}"/>
              </a:ext>
            </a:extLst>
          </p:cNvPr>
          <p:cNvSpPr>
            <a:spLocks noGrp="1"/>
          </p:cNvSpPr>
          <p:nvPr>
            <p:ph type="body" sz="quarter" idx="10"/>
          </p:nvPr>
        </p:nvSpPr>
        <p:spPr/>
        <p:txBody>
          <a:bodyPr/>
          <a:lstStyle/>
          <a:p>
            <a:endParaRPr lang="en-US"/>
          </a:p>
        </p:txBody>
      </p:sp>
      <p:pic>
        <p:nvPicPr>
          <p:cNvPr id="8" name="Graphic 7" descr="Gears with solid fill">
            <a:extLst>
              <a:ext uri="{FF2B5EF4-FFF2-40B4-BE49-F238E27FC236}">
                <a16:creationId xmlns:a16="http://schemas.microsoft.com/office/drawing/2014/main" id="{0D9AF249-0B6D-ED53-AAC5-DFF122A842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8670" y="2735721"/>
            <a:ext cx="643328" cy="643328"/>
          </a:xfrm>
          <a:prstGeom prst="rect">
            <a:avLst/>
          </a:prstGeom>
        </p:spPr>
      </p:pic>
      <p:pic>
        <p:nvPicPr>
          <p:cNvPr id="11" name="Graphic 10" descr="Repeat with solid fill">
            <a:extLst>
              <a:ext uri="{FF2B5EF4-FFF2-40B4-BE49-F238E27FC236}">
                <a16:creationId xmlns:a16="http://schemas.microsoft.com/office/drawing/2014/main" id="{B1995952-ECD9-7971-9EC9-6816E87FA4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53662" y="2134864"/>
            <a:ext cx="542143" cy="542143"/>
          </a:xfrm>
          <a:prstGeom prst="rect">
            <a:avLst/>
          </a:prstGeom>
        </p:spPr>
      </p:pic>
    </p:spTree>
    <p:extLst>
      <p:ext uri="{BB962C8B-B14F-4D97-AF65-F5344CB8AC3E}">
        <p14:creationId xmlns:p14="http://schemas.microsoft.com/office/powerpoint/2010/main" val="624141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45C7F07-9BB5-8D7F-7C49-CE2E5279907E}"/>
              </a:ext>
            </a:extLst>
          </p:cNvPr>
          <p:cNvSpPr>
            <a:spLocks noGrp="1"/>
          </p:cNvSpPr>
          <p:nvPr>
            <p:ph sz="half" idx="1"/>
          </p:nvPr>
        </p:nvSpPr>
        <p:spPr>
          <a:xfrm>
            <a:off x="609600" y="1351013"/>
            <a:ext cx="11196918" cy="4881051"/>
          </a:xfrm>
        </p:spPr>
        <p:txBody>
          <a:bodyPr>
            <a:normAutofit fontScale="92500" lnSpcReduction="20000"/>
          </a:bodyPr>
          <a:lstStyle/>
          <a:p>
            <a:pPr>
              <a:lnSpc>
                <a:spcPct val="90000"/>
              </a:lnSpc>
              <a:spcBef>
                <a:spcPts val="0"/>
              </a:spcBef>
              <a:spcAft>
                <a:spcPts val="1200"/>
              </a:spcAft>
            </a:pPr>
            <a:r>
              <a:rPr lang="en-US" sz="2600" b="1" dirty="0"/>
              <a:t>Support the short-term solution: </a:t>
            </a:r>
          </a:p>
          <a:p>
            <a:pPr lvl="1">
              <a:lnSpc>
                <a:spcPct val="120000"/>
              </a:lnSpc>
              <a:spcBef>
                <a:spcPts val="0"/>
              </a:spcBef>
              <a:spcAft>
                <a:spcPts val="1200"/>
              </a:spcAft>
            </a:pPr>
            <a:r>
              <a:rPr lang="en-US" sz="2400" b="1" dirty="0"/>
              <a:t>Document sizing updates </a:t>
            </a:r>
            <a:r>
              <a:rPr lang="en-US" sz="2400" dirty="0"/>
              <a:t>and </a:t>
            </a:r>
            <a:r>
              <a:rPr lang="en-US" sz="2400" b="1" dirty="0"/>
              <a:t>workshop</a:t>
            </a:r>
            <a:r>
              <a:rPr lang="en-US" sz="2400" dirty="0"/>
              <a:t> them with Health Department Directors and CCDEH Technical Advisory Committee.</a:t>
            </a:r>
          </a:p>
          <a:p>
            <a:pPr lvl="1">
              <a:lnSpc>
                <a:spcPct val="90000"/>
              </a:lnSpc>
              <a:spcBef>
                <a:spcPts val="0"/>
              </a:spcBef>
              <a:spcAft>
                <a:spcPts val="1200"/>
              </a:spcAft>
            </a:pPr>
            <a:r>
              <a:rPr lang="en-US" sz="2400" dirty="0"/>
              <a:t>Support education to plan checkers and installers </a:t>
            </a:r>
          </a:p>
          <a:p>
            <a:pPr lvl="1">
              <a:lnSpc>
                <a:spcPct val="90000"/>
              </a:lnSpc>
              <a:spcBef>
                <a:spcPts val="0"/>
              </a:spcBef>
              <a:spcAft>
                <a:spcPts val="1200"/>
              </a:spcAft>
            </a:pPr>
            <a:endParaRPr lang="en-US" sz="2400" dirty="0"/>
          </a:p>
          <a:p>
            <a:pPr>
              <a:lnSpc>
                <a:spcPct val="90000"/>
              </a:lnSpc>
              <a:spcBef>
                <a:spcPts val="0"/>
              </a:spcBef>
              <a:spcAft>
                <a:spcPts val="1200"/>
              </a:spcAft>
            </a:pPr>
            <a:r>
              <a:rPr lang="en-US" sz="2600" b="1" dirty="0"/>
              <a:t>Support the long-term solution:</a:t>
            </a:r>
          </a:p>
          <a:p>
            <a:pPr lvl="1">
              <a:lnSpc>
                <a:spcPct val="90000"/>
              </a:lnSpc>
              <a:spcBef>
                <a:spcPts val="0"/>
              </a:spcBef>
              <a:spcAft>
                <a:spcPts val="1200"/>
              </a:spcAft>
            </a:pPr>
            <a:r>
              <a:rPr lang="en-US" sz="2400" dirty="0"/>
              <a:t>Holistic sizing tool that considers:</a:t>
            </a:r>
          </a:p>
          <a:p>
            <a:pPr lvl="2">
              <a:lnSpc>
                <a:spcPct val="90000"/>
              </a:lnSpc>
              <a:spcBef>
                <a:spcPts val="0"/>
              </a:spcBef>
              <a:spcAft>
                <a:spcPts val="1200"/>
              </a:spcAft>
            </a:pPr>
            <a:r>
              <a:rPr lang="en-US" b="1" dirty="0"/>
              <a:t>Load shifting </a:t>
            </a:r>
            <a:r>
              <a:rPr lang="en-US" dirty="0"/>
              <a:t>– to minimize peak electric demand impact</a:t>
            </a:r>
          </a:p>
          <a:p>
            <a:pPr lvl="2">
              <a:lnSpc>
                <a:spcPct val="90000"/>
              </a:lnSpc>
              <a:spcBef>
                <a:spcPts val="0"/>
              </a:spcBef>
              <a:spcAft>
                <a:spcPts val="1200"/>
              </a:spcAft>
            </a:pPr>
            <a:r>
              <a:rPr lang="en-US" dirty="0"/>
              <a:t>Heat pump </a:t>
            </a:r>
            <a:r>
              <a:rPr lang="en-US" b="1" dirty="0"/>
              <a:t>location, climate zone, and setpoints</a:t>
            </a:r>
          </a:p>
          <a:p>
            <a:pPr lvl="2">
              <a:lnSpc>
                <a:spcPct val="90000"/>
              </a:lnSpc>
              <a:spcBef>
                <a:spcPts val="0"/>
              </a:spcBef>
              <a:spcAft>
                <a:spcPts val="1200"/>
              </a:spcAft>
            </a:pPr>
            <a:r>
              <a:rPr lang="en-US" b="1" dirty="0"/>
              <a:t>Recirculation </a:t>
            </a:r>
            <a:r>
              <a:rPr lang="en-US" dirty="0"/>
              <a:t>and controls</a:t>
            </a:r>
          </a:p>
          <a:p>
            <a:pPr lvl="2">
              <a:lnSpc>
                <a:spcPct val="90000"/>
              </a:lnSpc>
              <a:spcBef>
                <a:spcPts val="0"/>
              </a:spcBef>
              <a:spcAft>
                <a:spcPts val="1200"/>
              </a:spcAft>
            </a:pPr>
            <a:r>
              <a:rPr lang="en-US" dirty="0"/>
              <a:t>Supplemental heat sources</a:t>
            </a:r>
          </a:p>
          <a:p>
            <a:pPr lvl="1">
              <a:lnSpc>
                <a:spcPct val="90000"/>
              </a:lnSpc>
              <a:spcBef>
                <a:spcPts val="0"/>
              </a:spcBef>
              <a:spcAft>
                <a:spcPts val="1200"/>
              </a:spcAft>
            </a:pPr>
            <a:r>
              <a:rPr lang="en-US" sz="2400" dirty="0"/>
              <a:t>Gather </a:t>
            </a:r>
            <a:r>
              <a:rPr lang="en-US" sz="2400" b="1" dirty="0"/>
              <a:t>present-day hot water draw profiles </a:t>
            </a:r>
            <a:r>
              <a:rPr lang="en-US" sz="2400" dirty="0"/>
              <a:t>to support sizing recommendations</a:t>
            </a:r>
          </a:p>
          <a:p>
            <a:pPr lvl="1">
              <a:lnSpc>
                <a:spcPct val="90000"/>
              </a:lnSpc>
              <a:spcBef>
                <a:spcPts val="0"/>
              </a:spcBef>
              <a:spcAft>
                <a:spcPts val="1200"/>
              </a:spcAft>
            </a:pPr>
            <a:endParaRPr lang="en-US" sz="2400" dirty="0"/>
          </a:p>
        </p:txBody>
      </p:sp>
      <p:sp>
        <p:nvSpPr>
          <p:cNvPr id="13" name="Text Placeholder 3">
            <a:extLst>
              <a:ext uri="{FF2B5EF4-FFF2-40B4-BE49-F238E27FC236}">
                <a16:creationId xmlns:a16="http://schemas.microsoft.com/office/drawing/2014/main" id="{537CE98E-984E-7281-6AB3-D14EA2D663E7}"/>
              </a:ext>
            </a:extLst>
          </p:cNvPr>
          <p:cNvSpPr>
            <a:spLocks noGrp="1"/>
          </p:cNvSpPr>
          <p:nvPr>
            <p:ph type="body" sz="quarter" idx="10"/>
          </p:nvPr>
        </p:nvSpPr>
        <p:spPr>
          <a:xfrm>
            <a:off x="609593" y="6253078"/>
            <a:ext cx="10972800" cy="195263"/>
          </a:xfrm>
        </p:spPr>
        <p:txBody>
          <a:bodyPr/>
          <a:lstStyle/>
          <a:p>
            <a:endParaRPr lang="en-US"/>
          </a:p>
        </p:txBody>
      </p:sp>
      <p:sp>
        <p:nvSpPr>
          <p:cNvPr id="5" name="Title 4">
            <a:extLst>
              <a:ext uri="{FF2B5EF4-FFF2-40B4-BE49-F238E27FC236}">
                <a16:creationId xmlns:a16="http://schemas.microsoft.com/office/drawing/2014/main" id="{3B451795-39CD-5824-4CEF-13BBAA980521}"/>
              </a:ext>
            </a:extLst>
          </p:cNvPr>
          <p:cNvSpPr>
            <a:spLocks noGrp="1"/>
          </p:cNvSpPr>
          <p:nvPr>
            <p:ph type="title"/>
          </p:nvPr>
        </p:nvSpPr>
        <p:spPr>
          <a:xfrm>
            <a:off x="609593" y="460733"/>
            <a:ext cx="10972800" cy="873289"/>
          </a:xfrm>
        </p:spPr>
        <p:txBody>
          <a:bodyPr anchor="ctr">
            <a:normAutofit/>
          </a:bodyPr>
          <a:lstStyle/>
          <a:p>
            <a:r>
              <a:rPr lang="en-US" dirty="0"/>
              <a:t>What’s Next?</a:t>
            </a:r>
          </a:p>
        </p:txBody>
      </p:sp>
    </p:spTree>
    <p:extLst>
      <p:ext uri="{BB962C8B-B14F-4D97-AF65-F5344CB8AC3E}">
        <p14:creationId xmlns:p14="http://schemas.microsoft.com/office/powerpoint/2010/main" val="337590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7E115C-8F8A-6621-2A4D-EF8805B45A0C}"/>
              </a:ext>
            </a:extLst>
          </p:cNvPr>
          <p:cNvSpPr>
            <a:spLocks noGrp="1"/>
          </p:cNvSpPr>
          <p:nvPr>
            <p:ph sz="half" idx="1"/>
          </p:nvPr>
        </p:nvSpPr>
        <p:spPr>
          <a:xfrm>
            <a:off x="609600" y="1351013"/>
            <a:ext cx="5669280" cy="4881051"/>
          </a:xfrm>
        </p:spPr>
        <p:txBody>
          <a:bodyPr/>
          <a:lstStyle/>
          <a:p>
            <a:r>
              <a:rPr lang="en-US" sz="2400" dirty="0"/>
              <a:t>We aim to get present-day draw profiles to add to the existing data sets:</a:t>
            </a:r>
          </a:p>
          <a:p>
            <a:pPr lvl="1"/>
            <a:r>
              <a:rPr lang="en-US" sz="2400" dirty="0"/>
              <a:t>3 full-service restaurants</a:t>
            </a:r>
          </a:p>
          <a:p>
            <a:pPr lvl="1"/>
            <a:r>
              <a:rPr lang="en-US" sz="2400" dirty="0"/>
              <a:t>6-9 months starting October 2024</a:t>
            </a:r>
          </a:p>
          <a:p>
            <a:pPr lvl="1"/>
            <a:r>
              <a:rPr lang="en-US" sz="2400" dirty="0"/>
              <a:t>Collecting </a:t>
            </a:r>
            <a:r>
              <a:rPr lang="en-US" sz="2400" b="1" dirty="0"/>
              <a:t>hot, cold</a:t>
            </a:r>
            <a:r>
              <a:rPr lang="en-US" sz="2400" dirty="0"/>
              <a:t>, and </a:t>
            </a:r>
            <a:r>
              <a:rPr lang="en-US" sz="2400" b="1" dirty="0"/>
              <a:t>recirculation</a:t>
            </a:r>
            <a:r>
              <a:rPr lang="en-US" sz="2400" dirty="0"/>
              <a:t> flow data (</a:t>
            </a:r>
            <a:r>
              <a:rPr lang="en-US" sz="2400" dirty="0" err="1"/>
              <a:t>gpm</a:t>
            </a:r>
            <a:r>
              <a:rPr lang="en-US" sz="2400" dirty="0"/>
              <a:t>) and temperature</a:t>
            </a:r>
          </a:p>
          <a:p>
            <a:pPr lvl="1"/>
            <a:r>
              <a:rPr lang="en-US" sz="2400" b="1" dirty="0"/>
              <a:t>Equipment hot water draws</a:t>
            </a:r>
          </a:p>
          <a:p>
            <a:pPr marL="0" indent="0">
              <a:buNone/>
            </a:pPr>
            <a:endParaRPr lang="en-US" sz="2400" dirty="0"/>
          </a:p>
          <a:p>
            <a:pPr>
              <a:lnSpc>
                <a:spcPct val="90000"/>
              </a:lnSpc>
              <a:spcBef>
                <a:spcPts val="0"/>
              </a:spcBef>
            </a:pPr>
            <a:r>
              <a:rPr lang="en-US" sz="2400" b="1" dirty="0"/>
              <a:t>Collaboration:</a:t>
            </a:r>
          </a:p>
          <a:p>
            <a:pPr lvl="1">
              <a:lnSpc>
                <a:spcPct val="90000"/>
              </a:lnSpc>
              <a:spcBef>
                <a:spcPts val="0"/>
              </a:spcBef>
            </a:pPr>
            <a:r>
              <a:rPr lang="en-US" sz="2400" dirty="0"/>
              <a:t>Share data to support lab testing and modeling tools </a:t>
            </a:r>
          </a:p>
          <a:p>
            <a:endParaRPr lang="en-US" sz="2400" dirty="0"/>
          </a:p>
        </p:txBody>
      </p:sp>
      <p:sp>
        <p:nvSpPr>
          <p:cNvPr id="4" name="Text Placeholder 3">
            <a:extLst>
              <a:ext uri="{FF2B5EF4-FFF2-40B4-BE49-F238E27FC236}">
                <a16:creationId xmlns:a16="http://schemas.microsoft.com/office/drawing/2014/main" id="{FEBC41C8-7040-6378-9573-C88D06EEC6A1}"/>
              </a:ext>
            </a:extLst>
          </p:cNvPr>
          <p:cNvSpPr>
            <a:spLocks noGrp="1"/>
          </p:cNvSpPr>
          <p:nvPr>
            <p:ph type="body" sz="quarter" idx="10"/>
          </p:nvPr>
        </p:nvSpPr>
        <p:spPr/>
        <p:txBody>
          <a:bodyPr/>
          <a:lstStyle/>
          <a:p>
            <a:endParaRPr lang="en-US"/>
          </a:p>
        </p:txBody>
      </p:sp>
      <p:sp>
        <p:nvSpPr>
          <p:cNvPr id="5" name="Title 4">
            <a:extLst>
              <a:ext uri="{FF2B5EF4-FFF2-40B4-BE49-F238E27FC236}">
                <a16:creationId xmlns:a16="http://schemas.microsoft.com/office/drawing/2014/main" id="{4C8E37EC-1A22-E86D-BC1C-B0003044EE62}"/>
              </a:ext>
            </a:extLst>
          </p:cNvPr>
          <p:cNvSpPr>
            <a:spLocks noGrp="1"/>
          </p:cNvSpPr>
          <p:nvPr>
            <p:ph type="title"/>
          </p:nvPr>
        </p:nvSpPr>
        <p:spPr/>
        <p:txBody>
          <a:bodyPr/>
          <a:lstStyle/>
          <a:p>
            <a:r>
              <a:rPr lang="en-US" dirty="0"/>
              <a:t>Field Data Collection </a:t>
            </a:r>
          </a:p>
        </p:txBody>
      </p:sp>
      <p:grpSp>
        <p:nvGrpSpPr>
          <p:cNvPr id="6" name="Group 5">
            <a:extLst>
              <a:ext uri="{FF2B5EF4-FFF2-40B4-BE49-F238E27FC236}">
                <a16:creationId xmlns:a16="http://schemas.microsoft.com/office/drawing/2014/main" id="{615F7A73-6707-0B04-6138-8D914782020D}"/>
              </a:ext>
            </a:extLst>
          </p:cNvPr>
          <p:cNvGrpSpPr/>
          <p:nvPr/>
        </p:nvGrpSpPr>
        <p:grpSpPr>
          <a:xfrm>
            <a:off x="6146471" y="1965366"/>
            <a:ext cx="5906984" cy="3509159"/>
            <a:chOff x="6823364" y="2119745"/>
            <a:chExt cx="5211321" cy="2865211"/>
          </a:xfrm>
        </p:grpSpPr>
        <p:pic>
          <p:nvPicPr>
            <p:cNvPr id="7" name="Picture 6" descr="A graph showing the average amount of consumption&#10;&#10;Description automatically generated">
              <a:extLst>
                <a:ext uri="{FF2B5EF4-FFF2-40B4-BE49-F238E27FC236}">
                  <a16:creationId xmlns:a16="http://schemas.microsoft.com/office/drawing/2014/main" id="{071A800B-B8C3-A868-6E6A-F4376B0C0459}"/>
                </a:ext>
              </a:extLst>
            </p:cNvPr>
            <p:cNvPicPr>
              <a:picLocks noChangeAspect="1"/>
            </p:cNvPicPr>
            <p:nvPr/>
          </p:nvPicPr>
          <p:blipFill>
            <a:blip r:embed="rId3"/>
            <a:srcRect l="5251" t="10798" r="2972" b="2908"/>
            <a:stretch/>
          </p:blipFill>
          <p:spPr>
            <a:xfrm>
              <a:off x="7176655" y="2438400"/>
              <a:ext cx="4858030" cy="2546556"/>
            </a:xfrm>
            <a:prstGeom prst="rect">
              <a:avLst/>
            </a:prstGeom>
            <a:noFill/>
          </p:spPr>
        </p:pic>
        <p:sp>
          <p:nvSpPr>
            <p:cNvPr id="8" name="Rectangle 7">
              <a:extLst>
                <a:ext uri="{FF2B5EF4-FFF2-40B4-BE49-F238E27FC236}">
                  <a16:creationId xmlns:a16="http://schemas.microsoft.com/office/drawing/2014/main" id="{3D76F214-6163-2803-DC75-E56435A84054}"/>
                </a:ext>
              </a:extLst>
            </p:cNvPr>
            <p:cNvSpPr/>
            <p:nvPr/>
          </p:nvSpPr>
          <p:spPr>
            <a:xfrm>
              <a:off x="8562109" y="2521528"/>
              <a:ext cx="665018" cy="1884218"/>
            </a:xfrm>
            <a:prstGeom prst="rect">
              <a:avLst/>
            </a:prstGeom>
            <a:solidFill>
              <a:srgbClr val="FFFF00">
                <a:alpha val="3098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2CDF0D-3035-2DAF-BACB-11E42DF5C1CE}"/>
                </a:ext>
              </a:extLst>
            </p:cNvPr>
            <p:cNvSpPr/>
            <p:nvPr/>
          </p:nvSpPr>
          <p:spPr>
            <a:xfrm>
              <a:off x="10778836" y="2535383"/>
              <a:ext cx="706582" cy="1870364"/>
            </a:xfrm>
            <a:prstGeom prst="rect">
              <a:avLst/>
            </a:prstGeom>
            <a:solidFill>
              <a:srgbClr val="FFFF00">
                <a:alpha val="3098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5A6A04-6AAF-8DEE-FA1C-71E6A44D7902}"/>
                </a:ext>
              </a:extLst>
            </p:cNvPr>
            <p:cNvSpPr/>
            <p:nvPr/>
          </p:nvSpPr>
          <p:spPr>
            <a:xfrm>
              <a:off x="7620000" y="2119745"/>
              <a:ext cx="3948545" cy="38792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Full-Service Daily Hot Water Draw Profile</a:t>
              </a:r>
            </a:p>
          </p:txBody>
        </p:sp>
        <p:sp>
          <p:nvSpPr>
            <p:cNvPr id="11" name="Rectangle 10">
              <a:extLst>
                <a:ext uri="{FF2B5EF4-FFF2-40B4-BE49-F238E27FC236}">
                  <a16:creationId xmlns:a16="http://schemas.microsoft.com/office/drawing/2014/main" id="{C5575F1A-CD9A-BA56-4A13-FC46C89F0BAC}"/>
                </a:ext>
              </a:extLst>
            </p:cNvPr>
            <p:cNvSpPr/>
            <p:nvPr/>
          </p:nvSpPr>
          <p:spPr>
            <a:xfrm rot="16200000">
              <a:off x="6085610" y="3335482"/>
              <a:ext cx="1863436" cy="38792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gallons per hour</a:t>
              </a:r>
            </a:p>
          </p:txBody>
        </p:sp>
      </p:grpSp>
    </p:spTree>
    <p:extLst>
      <p:ext uri="{BB962C8B-B14F-4D97-AF65-F5344CB8AC3E}">
        <p14:creationId xmlns:p14="http://schemas.microsoft.com/office/powerpoint/2010/main" val="221223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88FDF7-5CF2-B033-6A3B-15EB1BD91B7C}"/>
              </a:ext>
            </a:extLst>
          </p:cNvPr>
          <p:cNvSpPr>
            <a:spLocks noGrp="1"/>
          </p:cNvSpPr>
          <p:nvPr>
            <p:ph idx="1"/>
          </p:nvPr>
        </p:nvSpPr>
        <p:spPr/>
        <p:txBody>
          <a:bodyPr vert="horz" lIns="91440" tIns="45720" rIns="91440" bIns="45720" rtlCol="0" anchor="t">
            <a:noAutofit/>
          </a:bodyPr>
          <a:lstStyle/>
          <a:p>
            <a:pPr marL="342265" indent="-342265"/>
            <a:r>
              <a:rPr lang="en-US" sz="2800" dirty="0"/>
              <a:t>Foodservice water heating system decarbonization requires a multi-prong approach:</a:t>
            </a:r>
          </a:p>
          <a:p>
            <a:pPr marL="742315" lvl="1" indent="-285115"/>
            <a:r>
              <a:rPr lang="en-US" b="1" dirty="0"/>
              <a:t>Update sizing guidelines</a:t>
            </a:r>
            <a:r>
              <a:rPr lang="en-US" dirty="0"/>
              <a:t> to support high-efficient technology</a:t>
            </a:r>
            <a:endParaRPr lang="en-US" dirty="0">
              <a:ea typeface="Calibri"/>
            </a:endParaRPr>
          </a:p>
          <a:p>
            <a:pPr marL="742315" lvl="1" indent="-285115"/>
            <a:r>
              <a:rPr lang="en-US" sz="2800" dirty="0">
                <a:ea typeface="Calibri"/>
              </a:rPr>
              <a:t>Holistic HPWH </a:t>
            </a:r>
            <a:r>
              <a:rPr lang="en-US" sz="2800" b="1" dirty="0">
                <a:ea typeface="Calibri"/>
              </a:rPr>
              <a:t>sizing tools</a:t>
            </a:r>
          </a:p>
          <a:p>
            <a:pPr marL="742315" lvl="1" indent="-285115"/>
            <a:r>
              <a:rPr lang="en-US" b="1" dirty="0"/>
              <a:t>Education</a:t>
            </a:r>
            <a:r>
              <a:rPr lang="en-US" dirty="0"/>
              <a:t> &amp; Support: Designers, Installers, Owners, and Operators</a:t>
            </a:r>
          </a:p>
          <a:p>
            <a:pPr marL="742315" lvl="1" indent="-285115"/>
            <a:r>
              <a:rPr lang="en-US" dirty="0"/>
              <a:t>Research of present-day </a:t>
            </a:r>
            <a:r>
              <a:rPr lang="en-US" b="1" dirty="0"/>
              <a:t>hot water profiles</a:t>
            </a:r>
            <a:endParaRPr lang="en-US" b="1" dirty="0">
              <a:ea typeface="Calibri"/>
            </a:endParaRPr>
          </a:p>
          <a:p>
            <a:pPr marL="742315" lvl="1" indent="-285115"/>
            <a:r>
              <a:rPr lang="en-US" b="1" dirty="0"/>
              <a:t>Lab testing</a:t>
            </a:r>
            <a:endParaRPr lang="en-US" b="1" dirty="0">
              <a:ea typeface="Calibri"/>
            </a:endParaRPr>
          </a:p>
          <a:p>
            <a:pPr marL="742315" lvl="1" indent="-285115"/>
            <a:r>
              <a:rPr lang="en-US" b="1" dirty="0"/>
              <a:t>HPWH field demonstrations</a:t>
            </a:r>
            <a:endParaRPr lang="en-US" b="1" dirty="0">
              <a:ea typeface="Calibri"/>
            </a:endParaRPr>
          </a:p>
          <a:p>
            <a:pPr marL="742315" lvl="1" indent="-285115"/>
            <a:endParaRPr lang="en-US" dirty="0">
              <a:ea typeface="Calibri"/>
            </a:endParaRPr>
          </a:p>
        </p:txBody>
      </p:sp>
      <p:sp>
        <p:nvSpPr>
          <p:cNvPr id="3" name="Text Placeholder 2">
            <a:extLst>
              <a:ext uri="{FF2B5EF4-FFF2-40B4-BE49-F238E27FC236}">
                <a16:creationId xmlns:a16="http://schemas.microsoft.com/office/drawing/2014/main" id="{307F0FEB-EA0F-94EC-8C3A-082387B11B50}"/>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A955045B-5F77-B0F0-3D02-BF1A3C11DED6}"/>
              </a:ext>
            </a:extLst>
          </p:cNvPr>
          <p:cNvSpPr>
            <a:spLocks noGrp="1"/>
          </p:cNvSpPr>
          <p:nvPr>
            <p:ph type="title"/>
          </p:nvPr>
        </p:nvSpPr>
        <p:spPr/>
        <p:txBody>
          <a:bodyPr/>
          <a:lstStyle/>
          <a:p>
            <a:r>
              <a:rPr lang="en-US" dirty="0"/>
              <a:t>Key Takeaways</a:t>
            </a:r>
          </a:p>
        </p:txBody>
      </p:sp>
    </p:spTree>
    <p:extLst>
      <p:ext uri="{BB962C8B-B14F-4D97-AF65-F5344CB8AC3E}">
        <p14:creationId xmlns:p14="http://schemas.microsoft.com/office/powerpoint/2010/main" val="399369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F8A709-860C-8E9B-9CE3-7B6BB59AC706}"/>
              </a:ext>
            </a:extLst>
          </p:cNvPr>
          <p:cNvPicPr>
            <a:picLocks noChangeAspect="1"/>
          </p:cNvPicPr>
          <p:nvPr/>
        </p:nvPicPr>
        <p:blipFill>
          <a:blip r:embed="rId3"/>
          <a:stretch>
            <a:fillRect/>
          </a:stretch>
        </p:blipFill>
        <p:spPr>
          <a:xfrm>
            <a:off x="4373039" y="1350151"/>
            <a:ext cx="3566160" cy="1383662"/>
          </a:xfrm>
          <a:prstGeom prst="rect">
            <a:avLst/>
          </a:prstGeom>
        </p:spPr>
      </p:pic>
      <p:sp>
        <p:nvSpPr>
          <p:cNvPr id="2" name="Text Placeholder 1">
            <a:extLst>
              <a:ext uri="{FF2B5EF4-FFF2-40B4-BE49-F238E27FC236}">
                <a16:creationId xmlns:a16="http://schemas.microsoft.com/office/drawing/2014/main" id="{0B1AF3B4-F913-0841-9550-70A1AA73179B}"/>
              </a:ext>
            </a:extLst>
          </p:cNvPr>
          <p:cNvSpPr>
            <a:spLocks noGrp="1"/>
          </p:cNvSpPr>
          <p:nvPr>
            <p:ph type="body" sz="quarter" idx="12"/>
          </p:nvPr>
        </p:nvSpPr>
        <p:spPr/>
        <p:txBody>
          <a:bodyPr/>
          <a:lstStyle/>
          <a:p>
            <a:r>
              <a:rPr lang="en-US"/>
              <a:t>Maya Gantley</a:t>
            </a:r>
          </a:p>
        </p:txBody>
      </p:sp>
      <p:sp>
        <p:nvSpPr>
          <p:cNvPr id="4" name="Text Placeholder 3">
            <a:extLst>
              <a:ext uri="{FF2B5EF4-FFF2-40B4-BE49-F238E27FC236}">
                <a16:creationId xmlns:a16="http://schemas.microsoft.com/office/drawing/2014/main" id="{BD0EA1BF-43B0-5848-9CDC-AFC382CA87C1}"/>
              </a:ext>
            </a:extLst>
          </p:cNvPr>
          <p:cNvSpPr>
            <a:spLocks noGrp="1"/>
          </p:cNvSpPr>
          <p:nvPr>
            <p:ph type="body" sz="quarter" idx="15"/>
          </p:nvPr>
        </p:nvSpPr>
        <p:spPr>
          <a:xfrm>
            <a:off x="1818526" y="2788170"/>
            <a:ext cx="9120661" cy="1469035"/>
          </a:xfrm>
        </p:spPr>
        <p:txBody>
          <a:bodyPr/>
          <a:lstStyle/>
          <a:p>
            <a:r>
              <a:rPr lang="en-US" sz="2000" dirty="0"/>
              <a:t>This project is funded by </a:t>
            </a:r>
            <a:r>
              <a:rPr lang="en-US" sz="2000" dirty="0">
                <a:hlinkClick r:id="rId4"/>
              </a:rPr>
              <a:t>CalNEXT</a:t>
            </a:r>
            <a:r>
              <a:rPr lang="en-US" sz="2000" dirty="0"/>
              <a:t>. CalNEXT is a statewide initiative to identify, test, and grow electric technologies and delivery methods to support California’s decarbonized future. </a:t>
            </a:r>
            <a:r>
              <a:rPr lang="en-US" sz="2000" dirty="0">
                <a:solidFill>
                  <a:schemeClr val="tx1"/>
                </a:solidFill>
                <a:hlinkClick r:id="rId5"/>
              </a:rPr>
              <a:t>Find more information here</a:t>
            </a:r>
            <a:r>
              <a:rPr lang="en-US" sz="2000" dirty="0">
                <a:solidFill>
                  <a:schemeClr val="tx1"/>
                </a:solidFill>
              </a:rPr>
              <a:t>.</a:t>
            </a:r>
            <a:endParaRPr lang="en-US" sz="1800" dirty="0">
              <a:solidFill>
                <a:srgbClr val="FF0000"/>
              </a:solidFill>
            </a:endParaRPr>
          </a:p>
        </p:txBody>
      </p:sp>
      <p:sp>
        <p:nvSpPr>
          <p:cNvPr id="5" name="Text Placeholder 4">
            <a:extLst>
              <a:ext uri="{FF2B5EF4-FFF2-40B4-BE49-F238E27FC236}">
                <a16:creationId xmlns:a16="http://schemas.microsoft.com/office/drawing/2014/main" id="{B9F99A08-1A96-8340-908E-F5DFDFD62D61}"/>
              </a:ext>
            </a:extLst>
          </p:cNvPr>
          <p:cNvSpPr>
            <a:spLocks noGrp="1"/>
          </p:cNvSpPr>
          <p:nvPr>
            <p:ph type="body" sz="quarter" idx="16"/>
          </p:nvPr>
        </p:nvSpPr>
        <p:spPr/>
        <p:txBody>
          <a:bodyPr/>
          <a:lstStyle/>
          <a:p>
            <a:r>
              <a:rPr lang="en-US">
                <a:hlinkClick r:id="rId6"/>
              </a:rPr>
              <a:t>mayagantley@2050partners.com</a:t>
            </a:r>
            <a:endParaRPr lang="en-US"/>
          </a:p>
        </p:txBody>
      </p:sp>
      <p:sp>
        <p:nvSpPr>
          <p:cNvPr id="6" name="Text Placeholder 5">
            <a:extLst>
              <a:ext uri="{FF2B5EF4-FFF2-40B4-BE49-F238E27FC236}">
                <a16:creationId xmlns:a16="http://schemas.microsoft.com/office/drawing/2014/main" id="{25EB27B4-231D-C74A-A76D-BC383AE4357D}"/>
              </a:ext>
            </a:extLst>
          </p:cNvPr>
          <p:cNvSpPr>
            <a:spLocks noGrp="1"/>
          </p:cNvSpPr>
          <p:nvPr>
            <p:ph type="body" sz="quarter" idx="17"/>
          </p:nvPr>
        </p:nvSpPr>
        <p:spPr/>
        <p:txBody>
          <a:bodyPr/>
          <a:lstStyle/>
          <a:p>
            <a:r>
              <a:rPr lang="en-US"/>
              <a:t>2050 Partners</a:t>
            </a:r>
          </a:p>
        </p:txBody>
      </p:sp>
      <p:sp>
        <p:nvSpPr>
          <p:cNvPr id="7" name="Text Placeholder 6">
            <a:extLst>
              <a:ext uri="{FF2B5EF4-FFF2-40B4-BE49-F238E27FC236}">
                <a16:creationId xmlns:a16="http://schemas.microsoft.com/office/drawing/2014/main" id="{01DFC7B8-EFD5-2F4F-BAE0-DC4A4CE911E5}"/>
              </a:ext>
            </a:extLst>
          </p:cNvPr>
          <p:cNvSpPr>
            <a:spLocks noGrp="1"/>
          </p:cNvSpPr>
          <p:nvPr>
            <p:ph type="body" sz="quarter" idx="18"/>
          </p:nvPr>
        </p:nvSpPr>
        <p:spPr/>
        <p:txBody>
          <a:bodyPr/>
          <a:lstStyle/>
          <a:p>
            <a:r>
              <a:rPr lang="en-US"/>
              <a:t>Senior Consultant</a:t>
            </a:r>
          </a:p>
        </p:txBody>
      </p:sp>
      <p:pic>
        <p:nvPicPr>
          <p:cNvPr id="10" name="Picture 9" descr="A blue and white logo&#10;&#10;Description automatically generated">
            <a:extLst>
              <a:ext uri="{FF2B5EF4-FFF2-40B4-BE49-F238E27FC236}">
                <a16:creationId xmlns:a16="http://schemas.microsoft.com/office/drawing/2014/main" id="{62275EF3-C106-374B-785B-95FB9603763D}"/>
              </a:ext>
            </a:extLst>
          </p:cNvPr>
          <p:cNvPicPr>
            <a:picLocks noChangeAspect="1"/>
          </p:cNvPicPr>
          <p:nvPr/>
        </p:nvPicPr>
        <p:blipFill>
          <a:blip r:embed="rId7"/>
          <a:stretch>
            <a:fillRect/>
          </a:stretch>
        </p:blipFill>
        <p:spPr>
          <a:xfrm>
            <a:off x="923991" y="4866931"/>
            <a:ext cx="3474720" cy="914400"/>
          </a:xfrm>
          <a:prstGeom prst="rect">
            <a:avLst/>
          </a:prstGeom>
        </p:spPr>
      </p:pic>
    </p:spTree>
    <p:extLst>
      <p:ext uri="{BB962C8B-B14F-4D97-AF65-F5344CB8AC3E}">
        <p14:creationId xmlns:p14="http://schemas.microsoft.com/office/powerpoint/2010/main" val="143904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F00E4E-FEFA-9344-E192-CDB550020ECB}"/>
              </a:ext>
            </a:extLst>
          </p:cNvPr>
          <p:cNvSpPr>
            <a:spLocks noGrp="1"/>
          </p:cNvSpPr>
          <p:nvPr>
            <p:ph idx="1"/>
          </p:nvPr>
        </p:nvSpPr>
        <p:spPr>
          <a:xfrm>
            <a:off x="609600" y="1351002"/>
            <a:ext cx="7493876" cy="4881054"/>
          </a:xfrm>
        </p:spPr>
        <p:txBody>
          <a:bodyPr/>
          <a:lstStyle/>
          <a:p>
            <a:r>
              <a:rPr lang="en-US" sz="2800" dirty="0"/>
              <a:t>Goals:</a:t>
            </a:r>
          </a:p>
          <a:p>
            <a:pPr lvl="1"/>
            <a:r>
              <a:rPr lang="en-US" sz="2400" dirty="0"/>
              <a:t>Support foodservice hot water system decarbonization</a:t>
            </a:r>
          </a:p>
          <a:p>
            <a:pPr lvl="1"/>
            <a:r>
              <a:rPr lang="en-US" sz="2400" dirty="0"/>
              <a:t>Overcome key barriers: HPWH sizing for full-service restaurants</a:t>
            </a:r>
          </a:p>
          <a:p>
            <a:r>
              <a:rPr lang="en-US" sz="2800" dirty="0"/>
              <a:t>Research Objectives:</a:t>
            </a:r>
          </a:p>
          <a:p>
            <a:pPr lvl="1"/>
            <a:r>
              <a:rPr lang="en-US" sz="2400" dirty="0"/>
              <a:t>Characterize hot water demand and equipment consumption through field data collection</a:t>
            </a:r>
          </a:p>
          <a:p>
            <a:pPr lvl="1"/>
            <a:r>
              <a:rPr lang="en-US" sz="2400" dirty="0"/>
              <a:t>Engage with key stakeholders </a:t>
            </a:r>
          </a:p>
          <a:p>
            <a:pPr lvl="1"/>
            <a:r>
              <a:rPr lang="en-US" sz="2400" b="1" dirty="0"/>
              <a:t>Present field data and alternative water heater sizing approaches to key stakeholders</a:t>
            </a:r>
          </a:p>
          <a:p>
            <a:pPr lvl="1"/>
            <a:endParaRPr lang="en-US" dirty="0"/>
          </a:p>
          <a:p>
            <a:pPr lvl="1"/>
            <a:endParaRPr lang="en-US" dirty="0"/>
          </a:p>
          <a:p>
            <a:endParaRPr lang="en-US" dirty="0"/>
          </a:p>
        </p:txBody>
      </p:sp>
      <p:sp>
        <p:nvSpPr>
          <p:cNvPr id="3" name="Text Placeholder 2">
            <a:extLst>
              <a:ext uri="{FF2B5EF4-FFF2-40B4-BE49-F238E27FC236}">
                <a16:creationId xmlns:a16="http://schemas.microsoft.com/office/drawing/2014/main" id="{199C9EDE-3091-19A8-0555-39E5FC97D1BE}"/>
              </a:ext>
            </a:extLst>
          </p:cNvPr>
          <p:cNvSpPr>
            <a:spLocks noGrp="1"/>
          </p:cNvSpPr>
          <p:nvPr>
            <p:ph type="body" sz="quarter" idx="10"/>
          </p:nvPr>
        </p:nvSpPr>
        <p:spPr/>
        <p:txBody>
          <a:bodyPr/>
          <a:lstStyle/>
          <a:p>
            <a:pPr algn="r"/>
            <a:r>
              <a:rPr lang="en-US">
                <a:latin typeface="+mn-lt"/>
              </a:rPr>
              <a:t>Image Source: </a:t>
            </a:r>
            <a:r>
              <a:rPr lang="en-US" u="sng">
                <a:solidFill>
                  <a:srgbClr val="B500FF"/>
                </a:solidFill>
                <a:effectLst/>
                <a:latin typeface="+mn-lt"/>
                <a:ea typeface="Franklin Gothic Book" panose="020B0503020102020204" pitchFamily="34" charset="0"/>
                <a:cs typeface="Times New Roman" panose="02020603050405020304" pitchFamily="18" charset="0"/>
                <a:hlinkClick r:id="rId3"/>
              </a:rPr>
              <a:t>ECO</a:t>
            </a:r>
            <a:r>
              <a:rPr lang="en-US" u="sng" baseline="-25000">
                <a:solidFill>
                  <a:srgbClr val="B500FF"/>
                </a:solidFill>
                <a:effectLst/>
                <a:latin typeface="+mn-lt"/>
                <a:ea typeface="Franklin Gothic Book" panose="020B0503020102020204" pitchFamily="34" charset="0"/>
                <a:cs typeface="Times New Roman" panose="02020603050405020304" pitchFamily="18" charset="0"/>
                <a:hlinkClick r:id="rId3"/>
              </a:rPr>
              <a:t>2</a:t>
            </a:r>
            <a:r>
              <a:rPr lang="en-US" u="sng">
                <a:solidFill>
                  <a:srgbClr val="B500FF"/>
                </a:solidFill>
                <a:effectLst/>
                <a:latin typeface="+mn-lt"/>
                <a:ea typeface="Franklin Gothic Book" panose="020B0503020102020204" pitchFamily="34" charset="0"/>
                <a:cs typeface="Times New Roman" panose="02020603050405020304" pitchFamily="18" charset="0"/>
                <a:hlinkClick r:id="rId3"/>
              </a:rPr>
              <a:t> Systems LLC</a:t>
            </a:r>
            <a:r>
              <a:rPr lang="en-US">
                <a:effectLst/>
                <a:latin typeface="+mn-lt"/>
              </a:rPr>
              <a:t> </a:t>
            </a:r>
            <a:endParaRPr lang="en-US">
              <a:latin typeface="+mn-lt"/>
            </a:endParaRPr>
          </a:p>
        </p:txBody>
      </p:sp>
      <p:sp>
        <p:nvSpPr>
          <p:cNvPr id="4" name="Title 3">
            <a:extLst>
              <a:ext uri="{FF2B5EF4-FFF2-40B4-BE49-F238E27FC236}">
                <a16:creationId xmlns:a16="http://schemas.microsoft.com/office/drawing/2014/main" id="{AC8C67E9-1A75-C0C7-76C8-5DE58CC4571D}"/>
              </a:ext>
            </a:extLst>
          </p:cNvPr>
          <p:cNvSpPr>
            <a:spLocks noGrp="1"/>
          </p:cNvSpPr>
          <p:nvPr>
            <p:ph type="title"/>
          </p:nvPr>
        </p:nvSpPr>
        <p:spPr/>
        <p:txBody>
          <a:bodyPr/>
          <a:lstStyle/>
          <a:p>
            <a:r>
              <a:rPr lang="en-US"/>
              <a:t>Project Overview</a:t>
            </a:r>
          </a:p>
        </p:txBody>
      </p:sp>
      <p:pic>
        <p:nvPicPr>
          <p:cNvPr id="5" name="Picture 4" descr="A group of white heaters&#10;&#10;Description automatically generated">
            <a:extLst>
              <a:ext uri="{FF2B5EF4-FFF2-40B4-BE49-F238E27FC236}">
                <a16:creationId xmlns:a16="http://schemas.microsoft.com/office/drawing/2014/main" id="{864A34FA-8825-C7EB-E12C-435358900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8035" y="1240111"/>
            <a:ext cx="3609853" cy="4939971"/>
          </a:xfrm>
          <a:prstGeom prst="rect">
            <a:avLst/>
          </a:prstGeom>
          <a:ln>
            <a:solidFill>
              <a:schemeClr val="bg1"/>
            </a:solidFill>
          </a:ln>
        </p:spPr>
      </p:pic>
    </p:spTree>
    <p:extLst>
      <p:ext uri="{BB962C8B-B14F-4D97-AF65-F5344CB8AC3E}">
        <p14:creationId xmlns:p14="http://schemas.microsoft.com/office/powerpoint/2010/main" val="396084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8396E-E3A4-4001-AF46-8BE03667E0E4}"/>
              </a:ext>
            </a:extLst>
          </p:cNvPr>
          <p:cNvSpPr>
            <a:spLocks noGrp="1"/>
          </p:cNvSpPr>
          <p:nvPr>
            <p:ph idx="1"/>
          </p:nvPr>
        </p:nvSpPr>
        <p:spPr/>
        <p:txBody>
          <a:bodyPr/>
          <a:lstStyle/>
          <a:p>
            <a:pPr>
              <a:lnSpc>
                <a:spcPct val="150000"/>
              </a:lnSpc>
            </a:pPr>
            <a:r>
              <a:rPr lang="en-US" sz="2800" dirty="0"/>
              <a:t>Air Districts: CARB, South Coast AQMD, Bay Area AQMD</a:t>
            </a:r>
            <a:endParaRPr lang="en-US" sz="2267" dirty="0"/>
          </a:p>
          <a:p>
            <a:pPr>
              <a:lnSpc>
                <a:spcPct val="150000"/>
              </a:lnSpc>
            </a:pPr>
            <a:r>
              <a:rPr lang="en-US" sz="2800" dirty="0"/>
              <a:t>Health and Safety Department Directors, Plan Checkers, and Reviewers</a:t>
            </a:r>
          </a:p>
          <a:p>
            <a:pPr>
              <a:lnSpc>
                <a:spcPct val="150000"/>
              </a:lnSpc>
            </a:pPr>
            <a:r>
              <a:rPr lang="en-US" sz="2800" dirty="0">
                <a:latin typeface="+mn-lt"/>
                <a:ea typeface="Franklin Gothic Book" panose="020B0503020102020204" pitchFamily="34" charset="0"/>
                <a:cs typeface="Times New Roman" panose="02020603050405020304" pitchFamily="18" charset="0"/>
              </a:rPr>
              <a:t>California Conference of Directors </a:t>
            </a:r>
            <a:r>
              <a:rPr lang="en-US" sz="2800" dirty="0">
                <a:effectLst/>
                <a:latin typeface="+mn-lt"/>
                <a:ea typeface="Franklin Gothic Book" panose="020B0503020102020204" pitchFamily="34" charset="0"/>
                <a:cs typeface="Times New Roman" panose="02020603050405020304" pitchFamily="18" charset="0"/>
              </a:rPr>
              <a:t>of Environmental Health (CCDEH)</a:t>
            </a:r>
          </a:p>
          <a:p>
            <a:pPr>
              <a:lnSpc>
                <a:spcPct val="150000"/>
              </a:lnSpc>
            </a:pPr>
            <a:r>
              <a:rPr lang="en-US" sz="2800" dirty="0"/>
              <a:t>Researchers: Code Readiness &amp; CalNEXT </a:t>
            </a:r>
          </a:p>
        </p:txBody>
      </p:sp>
      <p:sp>
        <p:nvSpPr>
          <p:cNvPr id="3" name="Text Placeholder 2">
            <a:extLst>
              <a:ext uri="{FF2B5EF4-FFF2-40B4-BE49-F238E27FC236}">
                <a16:creationId xmlns:a16="http://schemas.microsoft.com/office/drawing/2014/main" id="{661474BC-4FA5-CBEC-E647-30EA06B127CF}"/>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D097A37B-6498-4C17-DA56-66E4FA632AAD}"/>
              </a:ext>
            </a:extLst>
          </p:cNvPr>
          <p:cNvSpPr>
            <a:spLocks noGrp="1"/>
          </p:cNvSpPr>
          <p:nvPr>
            <p:ph type="title"/>
          </p:nvPr>
        </p:nvSpPr>
        <p:spPr/>
        <p:txBody>
          <a:bodyPr/>
          <a:lstStyle/>
          <a:p>
            <a:r>
              <a:rPr lang="en-US" dirty="0"/>
              <a:t>Key Stakeholders &amp; Collaborators</a:t>
            </a:r>
          </a:p>
        </p:txBody>
      </p:sp>
    </p:spTree>
    <p:extLst>
      <p:ext uri="{BB962C8B-B14F-4D97-AF65-F5344CB8AC3E}">
        <p14:creationId xmlns:p14="http://schemas.microsoft.com/office/powerpoint/2010/main" val="314851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753BF95A-7278-D15C-8481-7F66FC42F484}"/>
              </a:ext>
            </a:extLst>
          </p:cNvPr>
          <p:cNvSpPr>
            <a:spLocks noGrp="1"/>
          </p:cNvSpPr>
          <p:nvPr>
            <p:ph type="body" sz="quarter" idx="10"/>
          </p:nvPr>
        </p:nvSpPr>
        <p:spPr>
          <a:xfrm>
            <a:off x="609593" y="6253078"/>
            <a:ext cx="10972800" cy="195263"/>
          </a:xfrm>
        </p:spPr>
        <p:txBody>
          <a:bodyPr/>
          <a:lstStyle/>
          <a:p>
            <a:endParaRPr lang="en-US"/>
          </a:p>
        </p:txBody>
      </p:sp>
      <p:sp>
        <p:nvSpPr>
          <p:cNvPr id="4" name="Title 3">
            <a:extLst>
              <a:ext uri="{FF2B5EF4-FFF2-40B4-BE49-F238E27FC236}">
                <a16:creationId xmlns:a16="http://schemas.microsoft.com/office/drawing/2014/main" id="{590B3055-5A80-EDEF-C01D-63C4FD553C8A}"/>
              </a:ext>
            </a:extLst>
          </p:cNvPr>
          <p:cNvSpPr>
            <a:spLocks noGrp="1"/>
          </p:cNvSpPr>
          <p:nvPr>
            <p:ph type="title"/>
          </p:nvPr>
        </p:nvSpPr>
        <p:spPr>
          <a:xfrm>
            <a:off x="609593" y="460733"/>
            <a:ext cx="10972800" cy="873289"/>
          </a:xfrm>
        </p:spPr>
        <p:txBody>
          <a:bodyPr anchor="ctr">
            <a:normAutofit/>
          </a:bodyPr>
          <a:lstStyle/>
          <a:p>
            <a:pPr>
              <a:lnSpc>
                <a:spcPct val="90000"/>
              </a:lnSpc>
            </a:pPr>
            <a:br>
              <a:rPr lang="en-US" sz="2600" dirty="0"/>
            </a:br>
            <a:r>
              <a:rPr lang="en-US" sz="2600" dirty="0"/>
              <a:t>Barriers to HPWH Technology in the Full-Service Foodservice Sector</a:t>
            </a:r>
          </a:p>
        </p:txBody>
      </p:sp>
      <p:graphicFrame>
        <p:nvGraphicFramePr>
          <p:cNvPr id="6" name="Content Placeholder 1">
            <a:extLst>
              <a:ext uri="{FF2B5EF4-FFF2-40B4-BE49-F238E27FC236}">
                <a16:creationId xmlns:a16="http://schemas.microsoft.com/office/drawing/2014/main" id="{D87FC5A0-FC8D-12AC-5A4D-5C27C5802630}"/>
              </a:ext>
            </a:extLst>
          </p:cNvPr>
          <p:cNvGraphicFramePr>
            <a:graphicFrameLocks noGrp="1"/>
          </p:cNvGraphicFramePr>
          <p:nvPr>
            <p:ph idx="1"/>
            <p:extLst>
              <p:ext uri="{D42A27DB-BD31-4B8C-83A1-F6EECF244321}">
                <p14:modId xmlns:p14="http://schemas.microsoft.com/office/powerpoint/2010/main" val="3372544309"/>
              </p:ext>
            </p:extLst>
          </p:nvPr>
        </p:nvGraphicFramePr>
        <p:xfrm>
          <a:off x="609600" y="1351002"/>
          <a:ext cx="10972800" cy="550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6407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B140E-4FA9-BF77-D36E-641000F5D531}"/>
            </a:ext>
          </a:extLst>
        </p:cNvPr>
        <p:cNvGrpSpPr/>
        <p:nvPr/>
      </p:nvGrpSpPr>
      <p:grpSpPr>
        <a:xfrm>
          <a:off x="0" y="0"/>
          <a:ext cx="0" cy="0"/>
          <a:chOff x="0" y="0"/>
          <a:chExt cx="0" cy="0"/>
        </a:xfrm>
      </p:grpSpPr>
      <p:sp>
        <p:nvSpPr>
          <p:cNvPr id="10" name="Text Placeholder 2">
            <a:extLst>
              <a:ext uri="{FF2B5EF4-FFF2-40B4-BE49-F238E27FC236}">
                <a16:creationId xmlns:a16="http://schemas.microsoft.com/office/drawing/2014/main" id="{23E55DE0-A2F4-DEE7-4264-B20D19440645}"/>
              </a:ext>
            </a:extLst>
          </p:cNvPr>
          <p:cNvSpPr>
            <a:spLocks noGrp="1"/>
          </p:cNvSpPr>
          <p:nvPr>
            <p:ph type="body" sz="quarter" idx="10"/>
          </p:nvPr>
        </p:nvSpPr>
        <p:spPr>
          <a:xfrm>
            <a:off x="609593" y="6253078"/>
            <a:ext cx="10972800" cy="195263"/>
          </a:xfrm>
        </p:spPr>
        <p:txBody>
          <a:bodyPr/>
          <a:lstStyle/>
          <a:p>
            <a:endParaRPr lang="en-US"/>
          </a:p>
        </p:txBody>
      </p:sp>
      <p:sp>
        <p:nvSpPr>
          <p:cNvPr id="4" name="Title 3">
            <a:extLst>
              <a:ext uri="{FF2B5EF4-FFF2-40B4-BE49-F238E27FC236}">
                <a16:creationId xmlns:a16="http://schemas.microsoft.com/office/drawing/2014/main" id="{CB063AEE-3647-D8BD-87E6-09D5AF6DFFD7}"/>
              </a:ext>
            </a:extLst>
          </p:cNvPr>
          <p:cNvSpPr>
            <a:spLocks noGrp="1"/>
          </p:cNvSpPr>
          <p:nvPr>
            <p:ph type="title"/>
          </p:nvPr>
        </p:nvSpPr>
        <p:spPr>
          <a:xfrm>
            <a:off x="609593" y="460733"/>
            <a:ext cx="10972800" cy="873289"/>
          </a:xfrm>
        </p:spPr>
        <p:txBody>
          <a:bodyPr anchor="ctr">
            <a:normAutofit/>
          </a:bodyPr>
          <a:lstStyle/>
          <a:p>
            <a:pPr>
              <a:lnSpc>
                <a:spcPct val="90000"/>
              </a:lnSpc>
            </a:pPr>
            <a:br>
              <a:rPr lang="en-US" sz="2600" dirty="0"/>
            </a:br>
            <a:r>
              <a:rPr lang="en-US" sz="2600" dirty="0"/>
              <a:t>Barriers to HPWH Technology in the Full-Service Foodservice Sector</a:t>
            </a:r>
          </a:p>
        </p:txBody>
      </p:sp>
      <p:graphicFrame>
        <p:nvGraphicFramePr>
          <p:cNvPr id="6" name="Content Placeholder 1">
            <a:extLst>
              <a:ext uri="{FF2B5EF4-FFF2-40B4-BE49-F238E27FC236}">
                <a16:creationId xmlns:a16="http://schemas.microsoft.com/office/drawing/2014/main" id="{39E82C07-5A4F-6B99-F0EB-285914A38AC9}"/>
              </a:ext>
            </a:extLst>
          </p:cNvPr>
          <p:cNvGraphicFramePr>
            <a:graphicFrameLocks noGrp="1"/>
          </p:cNvGraphicFramePr>
          <p:nvPr>
            <p:ph idx="1"/>
          </p:nvPr>
        </p:nvGraphicFramePr>
        <p:xfrm>
          <a:off x="609600" y="1351002"/>
          <a:ext cx="10972800" cy="550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35B17D3C-2D75-A047-A40C-70F4B1084069}"/>
              </a:ext>
            </a:extLst>
          </p:cNvPr>
          <p:cNvSpPr/>
          <p:nvPr/>
        </p:nvSpPr>
        <p:spPr>
          <a:xfrm>
            <a:off x="175847" y="1238867"/>
            <a:ext cx="11494785" cy="5279920"/>
          </a:xfrm>
          <a:prstGeom prst="rect">
            <a:avLst/>
          </a:prstGeom>
          <a:solidFill>
            <a:srgbClr val="FFFFFF">
              <a:alpha val="9372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18767FA-B66E-0C03-3D4D-7D3409805BE2}"/>
              </a:ext>
            </a:extLst>
          </p:cNvPr>
          <p:cNvSpPr txBox="1"/>
          <p:nvPr/>
        </p:nvSpPr>
        <p:spPr>
          <a:xfrm>
            <a:off x="1376442" y="1914493"/>
            <a:ext cx="7090064" cy="4826706"/>
          </a:xfrm>
          <a:prstGeom prst="rect">
            <a:avLst/>
          </a:prstGeom>
          <a:noFill/>
        </p:spPr>
        <p:txBody>
          <a:bodyPr wrap="square" rtlCol="0">
            <a:spAutoFit/>
          </a:bodyPr>
          <a:lstStyle/>
          <a:p>
            <a:pPr>
              <a:spcBef>
                <a:spcPts val="600"/>
              </a:spcBef>
              <a:spcAft>
                <a:spcPts val="400"/>
              </a:spcAft>
            </a:pPr>
            <a:r>
              <a:rPr lang="en-US" sz="2700" dirty="0"/>
              <a:t>A holistically sized HPWH system can address many market and technical barriers:</a:t>
            </a:r>
          </a:p>
          <a:p>
            <a:pPr marL="285750" indent="-285750">
              <a:spcBef>
                <a:spcPts val="600"/>
              </a:spcBef>
              <a:buFont typeface="Arial" panose="020B0604020202020204" pitchFamily="34" charset="0"/>
              <a:buChar char="•"/>
            </a:pPr>
            <a:r>
              <a:rPr lang="en-US" sz="2700" b="1" dirty="0"/>
              <a:t>Optimize storage tanks and minimize recirculation loads to decrease the number of heat pumps:</a:t>
            </a:r>
          </a:p>
          <a:p>
            <a:pPr marL="742939" lvl="1" indent="-285750">
              <a:spcBef>
                <a:spcPts val="600"/>
              </a:spcBef>
              <a:buFont typeface="Arial" panose="020B0604020202020204" pitchFamily="34" charset="0"/>
              <a:buChar char="•"/>
            </a:pPr>
            <a:r>
              <a:rPr lang="en-US" sz="2700" dirty="0"/>
              <a:t>Lowers first cost</a:t>
            </a:r>
          </a:p>
          <a:p>
            <a:pPr marL="742939" lvl="1" indent="-285750">
              <a:spcBef>
                <a:spcPts val="600"/>
              </a:spcBef>
              <a:buFont typeface="Arial" panose="020B0604020202020204" pitchFamily="34" charset="0"/>
              <a:buChar char="•"/>
            </a:pPr>
            <a:r>
              <a:rPr lang="en-US" sz="2700" dirty="0"/>
              <a:t>Reduces electrical needs</a:t>
            </a:r>
          </a:p>
          <a:p>
            <a:pPr marL="742939" lvl="1" indent="-285750">
              <a:spcBef>
                <a:spcPts val="600"/>
              </a:spcBef>
              <a:buFont typeface="Arial" panose="020B0604020202020204" pitchFamily="34" charset="0"/>
              <a:buChar char="•"/>
            </a:pPr>
            <a:r>
              <a:rPr lang="en-US" sz="2700" dirty="0"/>
              <a:t>Reduces noise</a:t>
            </a:r>
          </a:p>
          <a:p>
            <a:pPr marL="742939" lvl="1" indent="-285750">
              <a:spcBef>
                <a:spcPts val="600"/>
              </a:spcBef>
              <a:buFont typeface="Arial" panose="020B0604020202020204" pitchFamily="34" charset="0"/>
              <a:buChar char="•"/>
            </a:pPr>
            <a:r>
              <a:rPr lang="en-US" sz="2700" dirty="0"/>
              <a:t>Lowers operating cost</a:t>
            </a:r>
          </a:p>
          <a:p>
            <a:pPr marL="285750" indent="-285750">
              <a:lnSpc>
                <a:spcPct val="150000"/>
              </a:lnSpc>
              <a:buFont typeface="Arial" panose="020B0604020202020204" pitchFamily="34" charset="0"/>
              <a:buChar char="•"/>
            </a:pPr>
            <a:endParaRPr lang="en-US" sz="2700" dirty="0"/>
          </a:p>
        </p:txBody>
      </p:sp>
      <p:sp>
        <p:nvSpPr>
          <p:cNvPr id="5" name="Oval 4">
            <a:extLst>
              <a:ext uri="{FF2B5EF4-FFF2-40B4-BE49-F238E27FC236}">
                <a16:creationId xmlns:a16="http://schemas.microsoft.com/office/drawing/2014/main" id="{5E290043-1A19-9003-741E-B62542C4875D}"/>
              </a:ext>
            </a:extLst>
          </p:cNvPr>
          <p:cNvSpPr/>
          <p:nvPr/>
        </p:nvSpPr>
        <p:spPr>
          <a:xfrm>
            <a:off x="218796" y="1125446"/>
            <a:ext cx="8760313" cy="5515197"/>
          </a:xfrm>
          <a:prstGeom prst="ellipse">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7" name="Right Arrow 6">
            <a:extLst>
              <a:ext uri="{FF2B5EF4-FFF2-40B4-BE49-F238E27FC236}">
                <a16:creationId xmlns:a16="http://schemas.microsoft.com/office/drawing/2014/main" id="{450B241E-1975-5224-463B-E568E302AF89}"/>
              </a:ext>
            </a:extLst>
          </p:cNvPr>
          <p:cNvSpPr/>
          <p:nvPr/>
        </p:nvSpPr>
        <p:spPr>
          <a:xfrm>
            <a:off x="169297" y="2949690"/>
            <a:ext cx="946221" cy="896536"/>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80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8AB82-F5BF-EDC9-C599-F238B74E2D88}"/>
            </a:ext>
          </a:extLst>
        </p:cNvPr>
        <p:cNvGrpSpPr/>
        <p:nvPr/>
      </p:nvGrpSpPr>
      <p:grpSpPr>
        <a:xfrm>
          <a:off x="0" y="0"/>
          <a:ext cx="0" cy="0"/>
          <a:chOff x="0" y="0"/>
          <a:chExt cx="0" cy="0"/>
        </a:xfrm>
      </p:grpSpPr>
      <p:sp>
        <p:nvSpPr>
          <p:cNvPr id="10" name="Text Placeholder 2">
            <a:extLst>
              <a:ext uri="{FF2B5EF4-FFF2-40B4-BE49-F238E27FC236}">
                <a16:creationId xmlns:a16="http://schemas.microsoft.com/office/drawing/2014/main" id="{CAE25ED6-2E82-C988-9A7B-8D7A8992D28F}"/>
              </a:ext>
            </a:extLst>
          </p:cNvPr>
          <p:cNvSpPr>
            <a:spLocks noGrp="1"/>
          </p:cNvSpPr>
          <p:nvPr>
            <p:ph type="body" sz="quarter" idx="10"/>
          </p:nvPr>
        </p:nvSpPr>
        <p:spPr>
          <a:xfrm>
            <a:off x="609593" y="6253078"/>
            <a:ext cx="10972800" cy="195263"/>
          </a:xfrm>
        </p:spPr>
        <p:txBody>
          <a:bodyPr/>
          <a:lstStyle/>
          <a:p>
            <a:endParaRPr lang="en-US"/>
          </a:p>
        </p:txBody>
      </p:sp>
      <p:sp>
        <p:nvSpPr>
          <p:cNvPr id="4" name="Title 3">
            <a:extLst>
              <a:ext uri="{FF2B5EF4-FFF2-40B4-BE49-F238E27FC236}">
                <a16:creationId xmlns:a16="http://schemas.microsoft.com/office/drawing/2014/main" id="{B785C26D-D92C-6070-526A-196B65F593F4}"/>
              </a:ext>
            </a:extLst>
          </p:cNvPr>
          <p:cNvSpPr>
            <a:spLocks noGrp="1"/>
          </p:cNvSpPr>
          <p:nvPr>
            <p:ph type="title"/>
          </p:nvPr>
        </p:nvSpPr>
        <p:spPr>
          <a:xfrm>
            <a:off x="609593" y="460733"/>
            <a:ext cx="10972800" cy="873289"/>
          </a:xfrm>
        </p:spPr>
        <p:txBody>
          <a:bodyPr anchor="ctr">
            <a:normAutofit/>
          </a:bodyPr>
          <a:lstStyle/>
          <a:p>
            <a:pPr>
              <a:lnSpc>
                <a:spcPct val="90000"/>
              </a:lnSpc>
            </a:pPr>
            <a:br>
              <a:rPr lang="en-US" sz="2600" dirty="0"/>
            </a:br>
            <a:r>
              <a:rPr lang="en-US" sz="2600" dirty="0"/>
              <a:t>Barriers to HPWH Technology in the Full-Service Foodservice Sector</a:t>
            </a:r>
          </a:p>
        </p:txBody>
      </p:sp>
      <p:graphicFrame>
        <p:nvGraphicFramePr>
          <p:cNvPr id="6" name="Content Placeholder 1">
            <a:extLst>
              <a:ext uri="{FF2B5EF4-FFF2-40B4-BE49-F238E27FC236}">
                <a16:creationId xmlns:a16="http://schemas.microsoft.com/office/drawing/2014/main" id="{7DC2F0DB-3B2A-33CD-5B10-5E94C4CFDA87}"/>
              </a:ext>
            </a:extLst>
          </p:cNvPr>
          <p:cNvGraphicFramePr>
            <a:graphicFrameLocks noGrp="1"/>
          </p:cNvGraphicFramePr>
          <p:nvPr>
            <p:ph idx="1"/>
          </p:nvPr>
        </p:nvGraphicFramePr>
        <p:xfrm>
          <a:off x="609600" y="1351002"/>
          <a:ext cx="10972800" cy="5506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F9D3C8FF-70B4-4C70-817C-28D9779BE377}"/>
              </a:ext>
            </a:extLst>
          </p:cNvPr>
          <p:cNvSpPr/>
          <p:nvPr/>
        </p:nvSpPr>
        <p:spPr>
          <a:xfrm>
            <a:off x="175847" y="1238867"/>
            <a:ext cx="7693989" cy="5279920"/>
          </a:xfrm>
          <a:prstGeom prst="rect">
            <a:avLst/>
          </a:prstGeom>
          <a:solidFill>
            <a:srgbClr val="FFFFFF">
              <a:alpha val="93725"/>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465F0F7-8B68-2093-6C40-ABA6851B6B64}"/>
              </a:ext>
            </a:extLst>
          </p:cNvPr>
          <p:cNvSpPr/>
          <p:nvPr/>
        </p:nvSpPr>
        <p:spPr>
          <a:xfrm>
            <a:off x="7600013" y="1485901"/>
            <a:ext cx="4192484" cy="4240342"/>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53047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1F3318-AF75-B828-8312-2E340DEC60DA}"/>
              </a:ext>
            </a:extLst>
          </p:cNvPr>
          <p:cNvSpPr>
            <a:spLocks noGrp="1"/>
          </p:cNvSpPr>
          <p:nvPr>
            <p:ph idx="1"/>
          </p:nvPr>
        </p:nvSpPr>
        <p:spPr/>
        <p:txBody>
          <a:bodyPr/>
          <a:lstStyle/>
          <a:p>
            <a:r>
              <a:rPr lang="en-US" sz="2400" dirty="0">
                <a:effectLst/>
                <a:latin typeface="+mn-lt"/>
                <a:ea typeface="Franklin Gothic Book" panose="020B0503020102020204" pitchFamily="34" charset="0"/>
                <a:cs typeface="Times New Roman" panose="02020603050405020304" pitchFamily="18" charset="0"/>
              </a:rPr>
              <a:t>The California Retail Food Code states: “Hot water generation and distribution systems shall be sufficient to meet the peak hot water demands throughout the food facility.” </a:t>
            </a:r>
          </a:p>
          <a:p>
            <a:pPr lvl="1"/>
            <a:r>
              <a:rPr lang="en-US" sz="2000" b="1" dirty="0">
                <a:ea typeface="Franklin Gothic Book" panose="020B0503020102020204" pitchFamily="34" charset="0"/>
                <a:cs typeface="Times New Roman" panose="02020603050405020304" pitchFamily="18" charset="0"/>
              </a:rPr>
              <a:t>A</a:t>
            </a:r>
            <a:r>
              <a:rPr lang="en-US" sz="2000" b="1" dirty="0">
                <a:effectLst/>
                <a:ea typeface="Franklin Gothic Book" panose="020B0503020102020204" pitchFamily="34" charset="0"/>
                <a:cs typeface="Times New Roman" panose="02020603050405020304" pitchFamily="18" charset="0"/>
              </a:rPr>
              <a:t>ssigns primary enforcement responsibility to the local enforcement agency</a:t>
            </a:r>
            <a:r>
              <a:rPr lang="en-US" sz="2000" dirty="0">
                <a:effectLst/>
                <a:ea typeface="Franklin Gothic Book" panose="020B0503020102020204" pitchFamily="34" charset="0"/>
                <a:cs typeface="Times New Roman" panose="02020603050405020304" pitchFamily="18" charset="0"/>
              </a:rPr>
              <a:t>. </a:t>
            </a:r>
          </a:p>
          <a:p>
            <a:pPr lvl="1"/>
            <a:r>
              <a:rPr lang="en-US" sz="2000" dirty="0">
                <a:ea typeface="Franklin Gothic Book" panose="020B0503020102020204" pitchFamily="34" charset="0"/>
                <a:cs typeface="Times New Roman" panose="02020603050405020304" pitchFamily="18" charset="0"/>
              </a:rPr>
              <a:t>Nearly all California county enforcement agencies point to the </a:t>
            </a:r>
            <a:r>
              <a:rPr lang="en-US" sz="2000" b="1" dirty="0">
                <a:ea typeface="Franklin Gothic Book" panose="020B0503020102020204" pitchFamily="34" charset="0"/>
                <a:cs typeface="Times New Roman" panose="02020603050405020304" pitchFamily="18" charset="0"/>
              </a:rPr>
              <a:t>CCDEH </a:t>
            </a:r>
            <a:r>
              <a:rPr lang="en-US" sz="2000" b="1" dirty="0">
                <a:effectLst/>
                <a:ea typeface="Franklin Gothic Book" panose="020B0503020102020204" pitchFamily="34" charset="0"/>
                <a:cs typeface="Times New Roman" panose="02020603050405020304" pitchFamily="18" charset="0"/>
              </a:rPr>
              <a:t>Guidelines for Sizing Water Heaters.</a:t>
            </a:r>
          </a:p>
          <a:p>
            <a:pPr lvl="1"/>
            <a:endParaRPr lang="en-US" sz="2000" dirty="0">
              <a:ea typeface="Franklin Gothic Book" panose="020B0503020102020204" pitchFamily="34" charset="0"/>
              <a:cs typeface="Times New Roman" panose="02020603050405020304" pitchFamily="18" charset="0"/>
            </a:endParaRPr>
          </a:p>
          <a:p>
            <a:pPr marL="400047" indent="-342900"/>
            <a:r>
              <a:rPr lang="en-US" sz="2400" dirty="0">
                <a:latin typeface="+mn-lt"/>
                <a:ea typeface="Franklin Gothic Book" panose="020B0503020102020204" pitchFamily="34" charset="0"/>
                <a:cs typeface="Times New Roman" panose="02020603050405020304" pitchFamily="18" charset="0"/>
              </a:rPr>
              <a:t>California Conference of Directors </a:t>
            </a:r>
            <a:r>
              <a:rPr lang="en-US" sz="2400" dirty="0">
                <a:effectLst/>
                <a:latin typeface="+mn-lt"/>
                <a:ea typeface="Franklin Gothic Book" panose="020B0503020102020204" pitchFamily="34" charset="0"/>
                <a:cs typeface="Times New Roman" panose="02020603050405020304" pitchFamily="18" charset="0"/>
              </a:rPr>
              <a:t>of Environmental Health, CCDEH</a:t>
            </a:r>
          </a:p>
          <a:p>
            <a:pPr marL="800088" lvl="1" indent="-342900"/>
            <a:r>
              <a:rPr lang="en-US" sz="2000" dirty="0">
                <a:effectLst/>
                <a:ea typeface="Franklin Gothic Book" panose="020B0503020102020204" pitchFamily="34" charset="0"/>
                <a:cs typeface="Times New Roman" panose="02020603050405020304" pitchFamily="18" charset="0"/>
              </a:rPr>
              <a:t>A non-profit organization whose membership is comprised of Environmental Health Directors from 62 jurisdictions, including all 58 California counties and 4 California cities </a:t>
            </a:r>
          </a:p>
          <a:p>
            <a:pPr marL="800088" lvl="1" indent="-342900"/>
            <a:r>
              <a:rPr lang="en-US" sz="2000" b="1" dirty="0">
                <a:ea typeface="Franklin Gothic Book" panose="020B0503020102020204" pitchFamily="34" charset="0"/>
                <a:cs typeface="Times New Roman" panose="02020603050405020304" pitchFamily="18" charset="0"/>
              </a:rPr>
              <a:t>Food Policy Committee developed guidelines to support jurisdiction review of water heater sizing.</a:t>
            </a:r>
            <a:endParaRPr lang="en-US" sz="2000" b="1" dirty="0">
              <a:effectLst/>
              <a:ea typeface="Franklin Gothic Book" panose="020B0503020102020204" pitchFamily="34" charset="0"/>
              <a:cs typeface="Times New Roman" panose="02020603050405020304" pitchFamily="18" charset="0"/>
            </a:endParaRPr>
          </a:p>
          <a:p>
            <a:endParaRPr lang="en-US" sz="2000" dirty="0">
              <a:latin typeface="+mn-lt"/>
              <a:cs typeface="Times New Roman" panose="02020603050405020304" pitchFamily="18" charset="0"/>
            </a:endParaRPr>
          </a:p>
          <a:p>
            <a:endParaRPr lang="en-US" sz="3600" dirty="0">
              <a:latin typeface="+mn-lt"/>
            </a:endParaRPr>
          </a:p>
        </p:txBody>
      </p:sp>
      <p:sp>
        <p:nvSpPr>
          <p:cNvPr id="3" name="Text Placeholder 2">
            <a:extLst>
              <a:ext uri="{FF2B5EF4-FFF2-40B4-BE49-F238E27FC236}">
                <a16:creationId xmlns:a16="http://schemas.microsoft.com/office/drawing/2014/main" id="{2454B009-C88C-4962-81A2-FC5DCFDB97D7}"/>
              </a:ext>
            </a:extLst>
          </p:cNvPr>
          <p:cNvSpPr>
            <a:spLocks noGrp="1"/>
          </p:cNvSpPr>
          <p:nvPr>
            <p:ph type="body" sz="quarter" idx="10"/>
          </p:nvPr>
        </p:nvSpPr>
        <p:spPr>
          <a:xfrm>
            <a:off x="609593" y="6253078"/>
            <a:ext cx="10972800" cy="379951"/>
          </a:xfrm>
        </p:spPr>
        <p:txBody>
          <a:bodyPr/>
          <a:lstStyle/>
          <a:p>
            <a:r>
              <a:rPr lang="en-US"/>
              <a:t>California Retail Food Code: Chapter 7, Article 1, Section 114194 (b)</a:t>
            </a:r>
          </a:p>
          <a:p>
            <a:r>
              <a:rPr lang="en-US"/>
              <a:t>https://</a:t>
            </a:r>
            <a:r>
              <a:rPr lang="en-US" err="1"/>
              <a:t>www.ccdeh.com</a:t>
            </a:r>
            <a:r>
              <a:rPr lang="en-US"/>
              <a:t>/</a:t>
            </a:r>
          </a:p>
        </p:txBody>
      </p:sp>
      <p:sp>
        <p:nvSpPr>
          <p:cNvPr id="4" name="Title 3">
            <a:extLst>
              <a:ext uri="{FF2B5EF4-FFF2-40B4-BE49-F238E27FC236}">
                <a16:creationId xmlns:a16="http://schemas.microsoft.com/office/drawing/2014/main" id="{73D068B6-C884-C818-634D-B0D2D6D68AB5}"/>
              </a:ext>
            </a:extLst>
          </p:cNvPr>
          <p:cNvSpPr>
            <a:spLocks noGrp="1"/>
          </p:cNvSpPr>
          <p:nvPr>
            <p:ph type="title"/>
          </p:nvPr>
        </p:nvSpPr>
        <p:spPr/>
        <p:txBody>
          <a:bodyPr/>
          <a:lstStyle/>
          <a:p>
            <a:r>
              <a:rPr lang="en-US"/>
              <a:t>California Retail Food Code &amp; CCDEH</a:t>
            </a:r>
          </a:p>
        </p:txBody>
      </p:sp>
    </p:spTree>
    <p:extLst>
      <p:ext uri="{BB962C8B-B14F-4D97-AF65-F5344CB8AC3E}">
        <p14:creationId xmlns:p14="http://schemas.microsoft.com/office/powerpoint/2010/main" val="897335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F5D02-59FC-4FE8-5536-4B7F60AED0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3E26B-B05F-09BF-2715-7CDFFECEFA8A}"/>
              </a:ext>
            </a:extLst>
          </p:cNvPr>
          <p:cNvSpPr>
            <a:spLocks noGrp="1"/>
          </p:cNvSpPr>
          <p:nvPr>
            <p:ph idx="1"/>
          </p:nvPr>
        </p:nvSpPr>
        <p:spPr>
          <a:xfrm>
            <a:off x="609599" y="1351002"/>
            <a:ext cx="11358624" cy="4881054"/>
          </a:xfrm>
        </p:spPr>
        <p:txBody>
          <a:bodyPr/>
          <a:lstStyle/>
          <a:p>
            <a:pPr marL="0" indent="0">
              <a:lnSpc>
                <a:spcPct val="150000"/>
              </a:lnSpc>
              <a:buNone/>
            </a:pPr>
            <a:r>
              <a:rPr lang="en-US" sz="2000" dirty="0">
                <a:latin typeface="+mn-lt"/>
                <a:cs typeface="Times New Roman" panose="02020603050405020304" pitchFamily="18" charset="0"/>
              </a:rPr>
              <a:t>Objective: ensure </a:t>
            </a:r>
            <a:r>
              <a:rPr lang="en-US" sz="2000" b="1" dirty="0">
                <a:latin typeface="+mn-lt"/>
                <a:cs typeface="Times New Roman" panose="02020603050405020304" pitchFamily="18" charset="0"/>
              </a:rPr>
              <a:t>the water heater recovery rate meets the peak one-hour hot water demand (GPH).</a:t>
            </a:r>
            <a:endParaRPr lang="en-US" sz="2000" u="sng" dirty="0">
              <a:latin typeface="+mn-lt"/>
              <a:cs typeface="Times New Roman" panose="02020603050405020304" pitchFamily="18" charset="0"/>
            </a:endParaRPr>
          </a:p>
          <a:p>
            <a:pPr marL="0" indent="0">
              <a:lnSpc>
                <a:spcPct val="150000"/>
              </a:lnSpc>
              <a:buNone/>
            </a:pPr>
            <a:r>
              <a:rPr lang="en-US" sz="2000" u="sng" dirty="0">
                <a:latin typeface="+mn-lt"/>
                <a:cs typeface="Times New Roman" panose="02020603050405020304" pitchFamily="18" charset="0"/>
              </a:rPr>
              <a:t>Sizing Requirements for Storage Water Heaters:</a:t>
            </a:r>
          </a:p>
          <a:p>
            <a:pPr marL="0" indent="0">
              <a:buNone/>
            </a:pPr>
            <a:endParaRPr lang="en-US" sz="1800" u="sng" dirty="0">
              <a:latin typeface="+mn-lt"/>
              <a:cs typeface="Times New Roman" panose="02020603050405020304" pitchFamily="18" charset="0"/>
            </a:endParaRPr>
          </a:p>
          <a:p>
            <a:pPr marL="342900" indent="-342900">
              <a:buFont typeface="+mj-lt"/>
              <a:buAutoNum type="arabicPeriod"/>
            </a:pPr>
            <a:r>
              <a:rPr lang="en-US" sz="2000" dirty="0">
                <a:latin typeface="+mn-lt"/>
                <a:cs typeface="Times New Roman" panose="02020603050405020304" pitchFamily="18" charset="0"/>
              </a:rPr>
              <a:t>Identify facility peak demand:</a:t>
            </a:r>
          </a:p>
          <a:p>
            <a:pPr marL="742941" lvl="1" indent="-342900"/>
            <a:r>
              <a:rPr lang="en-US" sz="1800" b="1" dirty="0">
                <a:cs typeface="Times New Roman" panose="02020603050405020304" pitchFamily="18" charset="0"/>
              </a:rPr>
              <a:t>Identify all hot water end uses </a:t>
            </a:r>
            <a:r>
              <a:rPr lang="en-US" sz="1800" dirty="0">
                <a:cs typeface="Times New Roman" panose="02020603050405020304" pitchFamily="18" charset="0"/>
              </a:rPr>
              <a:t>and </a:t>
            </a:r>
            <a:r>
              <a:rPr lang="en-US" sz="1800" b="1" dirty="0">
                <a:cs typeface="Times New Roman" panose="02020603050405020304" pitchFamily="18" charset="0"/>
              </a:rPr>
              <a:t>calculate peak demand (GPH) </a:t>
            </a:r>
            <a:r>
              <a:rPr lang="en-US" sz="1800" dirty="0">
                <a:cs typeface="Times New Roman" panose="02020603050405020304" pitchFamily="18" charset="0"/>
              </a:rPr>
              <a:t>using reference tables or equipment specs.</a:t>
            </a:r>
          </a:p>
          <a:p>
            <a:pPr marL="742941" lvl="1" indent="-342900"/>
            <a:endParaRPr lang="en-US" sz="1800" dirty="0">
              <a:cs typeface="Times New Roman" panose="02020603050405020304" pitchFamily="18" charset="0"/>
            </a:endParaRPr>
          </a:p>
        </p:txBody>
      </p:sp>
      <p:sp>
        <p:nvSpPr>
          <p:cNvPr id="3" name="Text Placeholder 2">
            <a:extLst>
              <a:ext uri="{FF2B5EF4-FFF2-40B4-BE49-F238E27FC236}">
                <a16:creationId xmlns:a16="http://schemas.microsoft.com/office/drawing/2014/main" id="{55AA283E-4978-02FB-0420-BE7BEFF7D260}"/>
              </a:ext>
            </a:extLst>
          </p:cNvPr>
          <p:cNvSpPr>
            <a:spLocks noGrp="1"/>
          </p:cNvSpPr>
          <p:nvPr>
            <p:ph type="body" sz="quarter" idx="10"/>
          </p:nvPr>
        </p:nvSpPr>
        <p:spPr>
          <a:xfrm>
            <a:off x="624107" y="6340164"/>
            <a:ext cx="10972800" cy="195263"/>
          </a:xfrm>
        </p:spPr>
        <p:txBody>
          <a:bodyPr/>
          <a:lstStyle/>
          <a:p>
            <a:r>
              <a:rPr lang="en-US"/>
              <a:t>https://</a:t>
            </a:r>
            <a:r>
              <a:rPr lang="en-US" err="1"/>
              <a:t>www.ccdeh.com</a:t>
            </a:r>
            <a:r>
              <a:rPr lang="en-US"/>
              <a:t>/</a:t>
            </a:r>
          </a:p>
        </p:txBody>
      </p:sp>
      <p:sp>
        <p:nvSpPr>
          <p:cNvPr id="4" name="Title 3">
            <a:extLst>
              <a:ext uri="{FF2B5EF4-FFF2-40B4-BE49-F238E27FC236}">
                <a16:creationId xmlns:a16="http://schemas.microsoft.com/office/drawing/2014/main" id="{EEEF717E-5478-1292-017E-B78ECBDD9C7B}"/>
              </a:ext>
            </a:extLst>
          </p:cNvPr>
          <p:cNvSpPr>
            <a:spLocks noGrp="1"/>
          </p:cNvSpPr>
          <p:nvPr>
            <p:ph type="title"/>
          </p:nvPr>
        </p:nvSpPr>
        <p:spPr/>
        <p:txBody>
          <a:bodyPr/>
          <a:lstStyle/>
          <a:p>
            <a:r>
              <a:rPr lang="en-US"/>
              <a:t>CCDEH Guidelines for Sizing Water Heaters</a:t>
            </a:r>
          </a:p>
        </p:txBody>
      </p:sp>
      <p:grpSp>
        <p:nvGrpSpPr>
          <p:cNvPr id="8" name="Group 7">
            <a:extLst>
              <a:ext uri="{FF2B5EF4-FFF2-40B4-BE49-F238E27FC236}">
                <a16:creationId xmlns:a16="http://schemas.microsoft.com/office/drawing/2014/main" id="{2A465CFB-A9F2-4337-AF11-46BCC862C5DD}"/>
              </a:ext>
            </a:extLst>
          </p:cNvPr>
          <p:cNvGrpSpPr/>
          <p:nvPr/>
        </p:nvGrpSpPr>
        <p:grpSpPr>
          <a:xfrm>
            <a:off x="3040994" y="3542296"/>
            <a:ext cx="6325725" cy="2673752"/>
            <a:chOff x="3377718" y="3972367"/>
            <a:chExt cx="5969000" cy="2302719"/>
          </a:xfrm>
        </p:grpSpPr>
        <p:pic>
          <p:nvPicPr>
            <p:cNvPr id="6" name="Picture 5">
              <a:extLst>
                <a:ext uri="{FF2B5EF4-FFF2-40B4-BE49-F238E27FC236}">
                  <a16:creationId xmlns:a16="http://schemas.microsoft.com/office/drawing/2014/main" id="{CE93CD75-633F-CCFD-6C79-534CE193CFBD}"/>
                </a:ext>
              </a:extLst>
            </p:cNvPr>
            <p:cNvPicPr>
              <a:picLocks noChangeAspect="1"/>
            </p:cNvPicPr>
            <p:nvPr/>
          </p:nvPicPr>
          <p:blipFill>
            <a:blip r:embed="rId3"/>
            <a:stretch>
              <a:fillRect/>
            </a:stretch>
          </p:blipFill>
          <p:spPr>
            <a:xfrm>
              <a:off x="3377718" y="3972367"/>
              <a:ext cx="5969000" cy="1320800"/>
            </a:xfrm>
            <a:prstGeom prst="rect">
              <a:avLst/>
            </a:prstGeom>
          </p:spPr>
        </p:pic>
        <p:pic>
          <p:nvPicPr>
            <p:cNvPr id="7" name="Picture 6">
              <a:extLst>
                <a:ext uri="{FF2B5EF4-FFF2-40B4-BE49-F238E27FC236}">
                  <a16:creationId xmlns:a16="http://schemas.microsoft.com/office/drawing/2014/main" id="{CC0049E0-3E3F-BA99-69B5-D288CC8D36C3}"/>
                </a:ext>
              </a:extLst>
            </p:cNvPr>
            <p:cNvPicPr>
              <a:picLocks noChangeAspect="1"/>
            </p:cNvPicPr>
            <p:nvPr/>
          </p:nvPicPr>
          <p:blipFill>
            <a:blip r:embed="rId4"/>
            <a:stretch>
              <a:fillRect/>
            </a:stretch>
          </p:blipFill>
          <p:spPr>
            <a:xfrm>
              <a:off x="3414693" y="5259086"/>
              <a:ext cx="5918200" cy="1016000"/>
            </a:xfrm>
            <a:prstGeom prst="rect">
              <a:avLst/>
            </a:prstGeom>
          </p:spPr>
        </p:pic>
      </p:grpSp>
    </p:spTree>
    <p:extLst>
      <p:ext uri="{BB962C8B-B14F-4D97-AF65-F5344CB8AC3E}">
        <p14:creationId xmlns:p14="http://schemas.microsoft.com/office/powerpoint/2010/main" val="4212518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54AA8-214F-BFAB-A6A7-E57843DF9CD0}"/>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5E60615C-CC16-8EAE-48D6-0A0DEBA75362}"/>
              </a:ext>
            </a:extLst>
          </p:cNvPr>
          <p:cNvSpPr/>
          <p:nvPr/>
        </p:nvSpPr>
        <p:spPr>
          <a:xfrm>
            <a:off x="3275637" y="3507129"/>
            <a:ext cx="2847372" cy="405114"/>
          </a:xfrm>
          <a:prstGeom prst="rect">
            <a:avLst/>
          </a:prstGeom>
          <a:solidFill>
            <a:srgbClr val="EBF1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C1AB168F-30D4-B2B3-173A-0A3D95C54AE2}"/>
                  </a:ext>
                </a:extLst>
              </p:cNvPr>
              <p:cNvSpPr>
                <a:spLocks noGrp="1"/>
              </p:cNvSpPr>
              <p:nvPr>
                <p:ph idx="1"/>
              </p:nvPr>
            </p:nvSpPr>
            <p:spPr>
              <a:xfrm>
                <a:off x="609599" y="1351001"/>
                <a:ext cx="11116236" cy="4146974"/>
              </a:xfrm>
            </p:spPr>
            <p:txBody>
              <a:bodyPr/>
              <a:lstStyle/>
              <a:p>
                <a:pPr marL="0" indent="0">
                  <a:buNone/>
                </a:pPr>
                <a:r>
                  <a:rPr lang="en-US" sz="2000" u="sng" dirty="0">
                    <a:latin typeface="+mn-lt"/>
                    <a:cs typeface="Times New Roman" panose="02020603050405020304" pitchFamily="18" charset="0"/>
                  </a:rPr>
                  <a:t>Sizing Requirements for Storage Water Heaters:</a:t>
                </a:r>
              </a:p>
              <a:p>
                <a:pPr marL="400041" lvl="1" indent="0">
                  <a:buNone/>
                </a:pPr>
                <a:endParaRPr lang="en-US" sz="1800" dirty="0">
                  <a:cs typeface="Times New Roman" panose="02020603050405020304" pitchFamily="18" charset="0"/>
                </a:endParaRPr>
              </a:p>
              <a:p>
                <a:pPr marL="0" indent="0">
                  <a:spcBef>
                    <a:spcPts val="0"/>
                  </a:spcBef>
                  <a:spcAft>
                    <a:spcPts val="600"/>
                  </a:spcAft>
                  <a:buNone/>
                </a:pPr>
                <a:r>
                  <a:rPr lang="en-US" sz="2000" dirty="0">
                    <a:latin typeface="+mn-lt"/>
                    <a:cs typeface="Times New Roman" panose="02020603050405020304" pitchFamily="18" charset="0"/>
                  </a:rPr>
                  <a:t>2. With the </a:t>
                </a:r>
                <a:r>
                  <a:rPr lang="en-US" sz="2000" dirty="0">
                    <a:highlight>
                      <a:srgbClr val="EBF1DE"/>
                    </a:highlight>
                    <a:latin typeface="+mn-lt"/>
                    <a:cs typeface="Times New Roman" panose="02020603050405020304" pitchFamily="18" charset="0"/>
                  </a:rPr>
                  <a:t>GPH in hand</a:t>
                </a:r>
                <a:r>
                  <a:rPr lang="en-US" sz="2000" dirty="0">
                    <a:latin typeface="+mn-lt"/>
                    <a:cs typeface="Times New Roman" panose="02020603050405020304" pitchFamily="18" charset="0"/>
                  </a:rPr>
                  <a:t>, you then </a:t>
                </a:r>
                <a:r>
                  <a:rPr lang="en-US" sz="2000" b="1" dirty="0">
                    <a:latin typeface="+mn-lt"/>
                    <a:cs typeface="Times New Roman" panose="02020603050405020304" pitchFamily="18" charset="0"/>
                  </a:rPr>
                  <a:t>determine the input rate of the water heater. </a:t>
                </a:r>
              </a:p>
              <a:p>
                <a:pPr marL="0" indent="0">
                  <a:spcBef>
                    <a:spcPts val="0"/>
                  </a:spcBef>
                  <a:spcAft>
                    <a:spcPts val="600"/>
                  </a:spcAft>
                  <a:buNone/>
                </a:pPr>
                <a:endParaRPr lang="en-US" sz="2000" b="1" dirty="0">
                  <a:latin typeface="+mn-lt"/>
                  <a:cs typeface="Times New Roman" panose="02020603050405020304" pitchFamily="18" charset="0"/>
                </a:endParaRPr>
              </a:p>
              <a:p>
                <a:pPr marL="0" indent="0">
                  <a:buNone/>
                </a:pPr>
                <a:r>
                  <a:rPr lang="en-US" sz="1800" dirty="0">
                    <a:effectLst/>
                    <a:latin typeface="+mn-lt"/>
                    <a:ea typeface="Franklin Gothic Book" panose="020B0503020102020204" pitchFamily="34" charset="0"/>
                    <a:cs typeface="Times New Roman" panose="02020603050405020304" pitchFamily="18" charset="0"/>
                  </a:rPr>
                  <a:t>	</a:t>
                </a:r>
                <a:r>
                  <a:rPr lang="en-US" sz="1800" i="1" dirty="0">
                    <a:effectLst/>
                    <a:latin typeface="+mn-lt"/>
                    <a:ea typeface="Franklin Gothic Book" panose="020B0503020102020204" pitchFamily="34" charset="0"/>
                    <a:cs typeface="Times New Roman" panose="02020603050405020304" pitchFamily="18" charset="0"/>
                  </a:rPr>
                  <a:t>kW Input Calculation for Electric Storage Water Heater</a:t>
                </a:r>
                <a:r>
                  <a:rPr lang="en-US" sz="1800" i="1" dirty="0">
                    <a:effectLst/>
                    <a:latin typeface="+mn-lt"/>
                  </a:rPr>
                  <a:t> </a:t>
                </a:r>
              </a:p>
              <a:p>
                <a:pPr marL="0" indent="0">
                  <a:buNone/>
                </a:pPr>
                <a:endParaRPr lang="en-US" sz="1800" i="1" dirty="0">
                  <a:effectLst/>
                  <a:latin typeface="+mn-lt"/>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𝑘𝑊</m:t>
                      </m:r>
                      <m:r>
                        <a:rPr lang="en-US" sz="180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𝐼𝑛𝑝𝑢𝑡</m:t>
                      </m:r>
                      <m:r>
                        <a:rPr lang="en-US" sz="180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𝐻𝑒𝑎𝑡</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𝑅𝑒𝑐𝑜𝑣𝑒𝑟𝑦</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𝑅𝑎𝑡𝑒</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𝐺𝑃𝐻</m:t>
                              </m:r>
                            </m:e>
                          </m:d>
                          <m:r>
                            <a:rPr lang="en-US" sz="1800" b="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𝑅𝑖𝑠𝑒</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𝑟𝑒𝑞𝑢𝑖𝑟𝑒𝑑</m:t>
                              </m:r>
                            </m:sub>
                          </m:sSub>
                          <m:d>
                            <m:dPr>
                              <m:ctrlP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𝐹</m:t>
                              </m:r>
                            </m:e>
                          </m:d>
                          <m:r>
                            <a:rPr lang="en-US" sz="1800" b="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8.33</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𝑙𝑏</m:t>
                              </m:r>
                            </m:num>
                            <m:den>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𝑔𝑎𝑙</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den>
                          </m:f>
                          <m:d>
                            <m:dPr>
                              <m:ctrlP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𝐷𝑒𝑛𝑠𝑖𝑡𝑦</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e>
                                <m:e>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𝑜𝑓</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𝑤𝑎𝑡𝑒𝑟</m:t>
                                  </m:r>
                                </m:e>
                              </m:eqArr>
                            </m:e>
                          </m:d>
                        </m:num>
                        <m:den>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𝑇h𝑒𝑟𝑚𝑎𝑙</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𝐸𝑓𝑓𝑖𝑐𝑖𝑒𝑛𝑐𝑦</m:t>
                          </m:r>
                          <m:r>
                            <a:rPr lang="en-US" sz="1800" b="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b="0" i="1" smtClean="0">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3,412</m:t>
                          </m:r>
                          <m:d>
                            <m:dPr>
                              <m:ctrlP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𝐵𝑇𝑈</m:t>
                                  </m:r>
                                </m:num>
                                <m:den>
                                  <m:r>
                                    <a:rPr lang="en-US" sz="1800" i="1">
                                      <a:solidFill>
                                        <a:srgbClr val="002C2C"/>
                                      </a:solidFill>
                                      <a:effectLst/>
                                      <a:latin typeface="Cambria Math" panose="02040503050406030204" pitchFamily="18" charset="0"/>
                                      <a:ea typeface="Times New Roman" panose="02020603050405020304" pitchFamily="18" charset="0"/>
                                      <a:cs typeface="Times New Roman" panose="02020603050405020304" pitchFamily="18" charset="0"/>
                                    </a:rPr>
                                    <m:t>𝑘𝑊</m:t>
                                  </m:r>
                                </m:den>
                              </m:f>
                            </m:e>
                          </m:d>
                        </m:den>
                      </m:f>
                    </m:oMath>
                  </m:oMathPara>
                </a14:m>
                <a:endParaRPr lang="en-US" sz="1800" dirty="0">
                  <a:solidFill>
                    <a:srgbClr val="002C2C"/>
                  </a:solidFill>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471488" indent="-471488">
                  <a:buNone/>
                </a:pPr>
                <a:r>
                  <a:rPr lang="en-US" sz="1800" dirty="0">
                    <a:effectLst/>
                    <a:latin typeface="Franklin Gothic Book" panose="020B0503020102020204" pitchFamily="34" charset="0"/>
                    <a:ea typeface="Franklin Gothic Book" panose="020B0503020102020204" pitchFamily="34" charset="0"/>
                    <a:cs typeface="Times New Roman" panose="02020603050405020304" pitchFamily="18" charset="0"/>
                  </a:rPr>
                  <a:t>	</a:t>
                </a:r>
              </a:p>
              <a:p>
                <a:pPr marL="471488" indent="-471488">
                  <a:buNone/>
                </a:pPr>
                <a:r>
                  <a:rPr lang="en-US" sz="2000" dirty="0">
                    <a:latin typeface="+mn-lt"/>
                    <a:ea typeface="Franklin Gothic Book" panose="020B0503020102020204" pitchFamily="34" charset="0"/>
                    <a:cs typeface="Times New Roman" panose="02020603050405020304" pitchFamily="18" charset="0"/>
                  </a:rPr>
                  <a:t>3. Designers must then submit a water heater with </a:t>
                </a:r>
              </a:p>
              <a:p>
                <a:pPr marL="471488" indent="-471488">
                  <a:buNone/>
                </a:pPr>
                <a:r>
                  <a:rPr lang="en-US" sz="2000" dirty="0">
                    <a:latin typeface="+mn-lt"/>
                    <a:ea typeface="Franklin Gothic Book" panose="020B0503020102020204" pitchFamily="34" charset="0"/>
                    <a:cs typeface="Times New Roman" panose="02020603050405020304" pitchFamily="18" charset="0"/>
                  </a:rPr>
                  <a:t> equal or higher input rate (kW for electric).</a:t>
                </a:r>
                <a:endParaRPr lang="en-US" sz="1800" dirty="0">
                  <a:effectLst/>
                  <a:latin typeface="+mn-lt"/>
                  <a:ea typeface="Franklin Gothic Book" panose="020B0503020102020204" pitchFamily="34" charset="0"/>
                  <a:cs typeface="Times New Roman" panose="02020603050405020304" pitchFamily="18" charset="0"/>
                </a:endParaRPr>
              </a:p>
            </p:txBody>
          </p:sp>
        </mc:Choice>
        <mc:Fallback>
          <p:sp>
            <p:nvSpPr>
              <p:cNvPr id="2" name="Content Placeholder 1">
                <a:extLst>
                  <a:ext uri="{FF2B5EF4-FFF2-40B4-BE49-F238E27FC236}">
                    <a16:creationId xmlns:a16="http://schemas.microsoft.com/office/drawing/2014/main" id="{C1AB168F-30D4-B2B3-173A-0A3D95C54AE2}"/>
                  </a:ext>
                </a:extLst>
              </p:cNvPr>
              <p:cNvSpPr>
                <a:spLocks noGrp="1" noRot="1" noChangeAspect="1" noMove="1" noResize="1" noEditPoints="1" noAdjustHandles="1" noChangeArrowheads="1" noChangeShapeType="1" noTextEdit="1"/>
              </p:cNvSpPr>
              <p:nvPr>
                <p:ph idx="1"/>
              </p:nvPr>
            </p:nvSpPr>
            <p:spPr>
              <a:xfrm>
                <a:off x="609599" y="1351001"/>
                <a:ext cx="11116236" cy="4146974"/>
              </a:xfrm>
              <a:blipFill>
                <a:blip r:embed="rId3"/>
                <a:stretch>
                  <a:fillRect l="-571" t="-917" b="-4281"/>
                </a:stretch>
              </a:blipFill>
            </p:spPr>
            <p:txBody>
              <a:bodyPr/>
              <a:lstStyle/>
              <a:p>
                <a:r>
                  <a:rPr lang="en-US">
                    <a:noFill/>
                  </a:rPr>
                  <a:t> </a:t>
                </a:r>
              </a:p>
            </p:txBody>
          </p:sp>
        </mc:Fallback>
      </mc:AlternateContent>
      <p:sp>
        <p:nvSpPr>
          <p:cNvPr id="3" name="Text Placeholder 2">
            <a:extLst>
              <a:ext uri="{FF2B5EF4-FFF2-40B4-BE49-F238E27FC236}">
                <a16:creationId xmlns:a16="http://schemas.microsoft.com/office/drawing/2014/main" id="{BD560EBA-79D6-C3D8-BD6D-6869E6DB4680}"/>
              </a:ext>
            </a:extLst>
          </p:cNvPr>
          <p:cNvSpPr>
            <a:spLocks noGrp="1"/>
          </p:cNvSpPr>
          <p:nvPr>
            <p:ph type="body" sz="quarter" idx="10"/>
          </p:nvPr>
        </p:nvSpPr>
        <p:spPr>
          <a:xfrm>
            <a:off x="624107" y="6340164"/>
            <a:ext cx="10972800" cy="195263"/>
          </a:xfrm>
        </p:spPr>
        <p:txBody>
          <a:bodyPr/>
          <a:lstStyle/>
          <a:p>
            <a:r>
              <a:rPr lang="en-US"/>
              <a:t>https://</a:t>
            </a:r>
            <a:r>
              <a:rPr lang="en-US" err="1"/>
              <a:t>www.ccdeh.com</a:t>
            </a:r>
            <a:r>
              <a:rPr lang="en-US"/>
              <a:t>/</a:t>
            </a:r>
          </a:p>
        </p:txBody>
      </p:sp>
      <p:sp>
        <p:nvSpPr>
          <p:cNvPr id="4" name="Title 3">
            <a:extLst>
              <a:ext uri="{FF2B5EF4-FFF2-40B4-BE49-F238E27FC236}">
                <a16:creationId xmlns:a16="http://schemas.microsoft.com/office/drawing/2014/main" id="{06E450DA-55D7-EEBD-C7D0-E2559A3D3A8E}"/>
              </a:ext>
            </a:extLst>
          </p:cNvPr>
          <p:cNvSpPr>
            <a:spLocks noGrp="1"/>
          </p:cNvSpPr>
          <p:nvPr>
            <p:ph type="title"/>
          </p:nvPr>
        </p:nvSpPr>
        <p:spPr/>
        <p:txBody>
          <a:bodyPr/>
          <a:lstStyle/>
          <a:p>
            <a:r>
              <a:rPr lang="en-US"/>
              <a:t>CCDEH Guidelines for Sizing Water Heaters</a:t>
            </a:r>
          </a:p>
        </p:txBody>
      </p:sp>
      <p:sp>
        <p:nvSpPr>
          <p:cNvPr id="6" name="TextBox 5">
            <a:extLst>
              <a:ext uri="{FF2B5EF4-FFF2-40B4-BE49-F238E27FC236}">
                <a16:creationId xmlns:a16="http://schemas.microsoft.com/office/drawing/2014/main" id="{994D104A-2C08-18F0-16C8-3A1BA31FCFB6}"/>
              </a:ext>
            </a:extLst>
          </p:cNvPr>
          <p:cNvSpPr txBox="1"/>
          <p:nvPr/>
        </p:nvSpPr>
        <p:spPr>
          <a:xfrm>
            <a:off x="7518155" y="5353449"/>
            <a:ext cx="3394685" cy="646331"/>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800" dirty="0">
                <a:effectLst/>
                <a:latin typeface="+mn-lt"/>
                <a:ea typeface="Franklin Gothic Book" panose="020B0503020102020204" pitchFamily="34" charset="0"/>
                <a:cs typeface="Times New Roman" panose="02020603050405020304" pitchFamily="18" charset="0"/>
              </a:rPr>
              <a:t>For the electric thermal efficiency, the default is</a:t>
            </a:r>
            <a:r>
              <a:rPr lang="en-US" sz="1800" b="1" dirty="0">
                <a:effectLst/>
                <a:latin typeface="+mn-lt"/>
                <a:ea typeface="Franklin Gothic Book" panose="020B0503020102020204" pitchFamily="34" charset="0"/>
                <a:cs typeface="Times New Roman" panose="02020603050405020304" pitchFamily="18" charset="0"/>
              </a:rPr>
              <a:t> 98%.</a:t>
            </a:r>
            <a:endParaRPr lang="en-US" sz="1800" dirty="0">
              <a:effectLst/>
              <a:latin typeface="+mn-lt"/>
              <a:ea typeface="Franklin Gothic Book" panose="020B050302010202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FCD03033-8F9C-79B5-AF1C-B1A90CA58EB9}"/>
              </a:ext>
            </a:extLst>
          </p:cNvPr>
          <p:cNvCxnSpPr>
            <a:cxnSpLocks/>
            <a:stCxn id="6" idx="0"/>
          </p:cNvCxnSpPr>
          <p:nvPr/>
        </p:nvCxnSpPr>
        <p:spPr>
          <a:xfrm flipH="1" flipV="1">
            <a:off x="6182969" y="4403123"/>
            <a:ext cx="3032529" cy="95032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D8C7F316-3B95-7872-98E3-C341FC233CF9}"/>
              </a:ext>
            </a:extLst>
          </p:cNvPr>
          <p:cNvCxnSpPr>
            <a:cxnSpLocks/>
          </p:cNvCxnSpPr>
          <p:nvPr/>
        </p:nvCxnSpPr>
        <p:spPr>
          <a:xfrm>
            <a:off x="4953965" y="4408025"/>
            <a:ext cx="2040038" cy="0"/>
          </a:xfrm>
          <a:prstGeom prst="line">
            <a:avLst/>
          </a:prstGeom>
          <a:ln w="28575"/>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71068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6F390BF8-09EF-CE4D-9B8A-44E34A4363C3}" vid="{9A43D4EE-636D-544B-97A5-BB58EEBED7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43B9D0BA034A49A2477055BE8DAC98" ma:contentTypeVersion="10" ma:contentTypeDescription="Create a new document." ma:contentTypeScope="" ma:versionID="f4f9346df2afaae891dbb450ff4c3c48">
  <xsd:schema xmlns:xsd="http://www.w3.org/2001/XMLSchema" xmlns:xs="http://www.w3.org/2001/XMLSchema" xmlns:p="http://schemas.microsoft.com/office/2006/metadata/properties" xmlns:ns2="87133653-c0e8-4134-8875-ba6bfe85dc00" xmlns:ns3="dcd1115b-58b2-43eb-920a-8912eadbd6f5" targetNamespace="http://schemas.microsoft.com/office/2006/metadata/properties" ma:root="true" ma:fieldsID="15ed1901506d9a93a887e9b40bdf8706" ns2:_="" ns3:_="">
    <xsd:import namespace="87133653-c0e8-4134-8875-ba6bfe85dc00"/>
    <xsd:import namespace="dcd1115b-58b2-43eb-920a-8912eadbd6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133653-c0e8-4134-8875-ba6bfe85dc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d1115b-58b2-43eb-920a-8912eadbd6f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FF3105-F913-4FC2-AFC0-3D675C9D1EF5}">
  <ds:schemaRefs>
    <ds:schemaRef ds:uri="http://schemas.microsoft.com/sharepoint/v3/contenttype/forms"/>
  </ds:schemaRefs>
</ds:datastoreItem>
</file>

<file path=customXml/itemProps2.xml><?xml version="1.0" encoding="utf-8"?>
<ds:datastoreItem xmlns:ds="http://schemas.openxmlformats.org/officeDocument/2006/customXml" ds:itemID="{5E3B1B47-04A3-4615-86D8-91711D926D4B}">
  <ds:schemaRefs>
    <ds:schemaRef ds:uri="87133653-c0e8-4134-8875-ba6bfe85dc00"/>
    <ds:schemaRef ds:uri="dcd1115b-58b2-43eb-920a-8912eadbd6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7011E9-0A14-405F-B917-9851283094EA}">
  <ds:schemaRefs>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dcd1115b-58b2-43eb-920a-8912eadbd6f5"/>
    <ds:schemaRef ds:uri="87133653-c0e8-4134-8875-ba6bfe85dc00"/>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4548</TotalTime>
  <Words>1756</Words>
  <Application>Microsoft Macintosh PowerPoint</Application>
  <PresentationFormat>Widescreen</PresentationFormat>
  <Paragraphs>222</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Cambria Math</vt:lpstr>
      <vt:lpstr>Franklin Gothic Book</vt:lpstr>
      <vt:lpstr>Symbol</vt:lpstr>
      <vt:lpstr>Times New Roman</vt:lpstr>
      <vt:lpstr>Office Theme</vt:lpstr>
      <vt:lpstr> Overcoming Key Barriers to Electrification of Full-Service Restaurant Hot Water</vt:lpstr>
      <vt:lpstr>Project Overview</vt:lpstr>
      <vt:lpstr>Key Stakeholders &amp; Collaborators</vt:lpstr>
      <vt:lpstr> Barriers to HPWH Technology in the Full-Service Foodservice Sector</vt:lpstr>
      <vt:lpstr> Barriers to HPWH Technology in the Full-Service Foodservice Sector</vt:lpstr>
      <vt:lpstr> Barriers to HPWH Technology in the Full-Service Foodservice Sector</vt:lpstr>
      <vt:lpstr>California Retail Food Code &amp; CCDEH</vt:lpstr>
      <vt:lpstr>CCDEH Guidelines for Sizing Water Heaters</vt:lpstr>
      <vt:lpstr>CCDEH Guidelines for Sizing Water Heaters</vt:lpstr>
      <vt:lpstr>CCDEH Guidelines for Sizing Water Heaters</vt:lpstr>
      <vt:lpstr>CCDEH Guidelines for Sizing Water Heaters</vt:lpstr>
      <vt:lpstr>What’s Next?</vt:lpstr>
      <vt:lpstr>Field Data Collection </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Maya Gantley</dc:creator>
  <cp:lastModifiedBy>Maya Gantley</cp:lastModifiedBy>
  <cp:revision>4</cp:revision>
  <dcterms:created xsi:type="dcterms:W3CDTF">2024-08-29T19:22:15Z</dcterms:created>
  <dcterms:modified xsi:type="dcterms:W3CDTF">2024-10-03T02:04:45Z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0x0101002A43B9D0BA034A49A2477055BE8DAC98</vt:lpwstr>
  </property>
</Properties>
</file>